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4.xml" ContentType="application/vnd.ms-office.chartcolorstyle+xml"/>
  <Override PartName="/ppt/charts/style4.xml" ContentType="application/vnd.ms-office.chart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0" r:id="rId1"/>
    <p:sldMasterId id="2147484032" r:id="rId2"/>
    <p:sldMasterId id="2147484045" r:id="rId3"/>
  </p:sldMasterIdLst>
  <p:notesMasterIdLst>
    <p:notesMasterId r:id="rId18"/>
  </p:notesMasterIdLst>
  <p:sldIdLst>
    <p:sldId id="257" r:id="rId4"/>
    <p:sldId id="284" r:id="rId5"/>
    <p:sldId id="301" r:id="rId6"/>
    <p:sldId id="300" r:id="rId7"/>
    <p:sldId id="258" r:id="rId8"/>
    <p:sldId id="312" r:id="rId9"/>
    <p:sldId id="344" r:id="rId10"/>
    <p:sldId id="318" r:id="rId11"/>
    <p:sldId id="319" r:id="rId12"/>
    <p:sldId id="324" r:id="rId13"/>
    <p:sldId id="321" r:id="rId14"/>
    <p:sldId id="313" r:id="rId15"/>
    <p:sldId id="309" r:id="rId16"/>
    <p:sldId id="29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56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278" autoAdjust="0"/>
  </p:normalViewPr>
  <p:slideViewPr>
    <p:cSldViewPr>
      <p:cViewPr>
        <p:scale>
          <a:sx n="99" d="100"/>
          <a:sy n="99" d="100"/>
        </p:scale>
        <p:origin x="-32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C:\Users\somahony\Documents\SoM%20Goal%20Documents\NIPP_Nutrition%20Folder\NIPP%20Databases%20240215\Database%20version%20feb%202015\Global%20Database\Copy%20of%206%203%20NIPP%20Global%20Database_May%202015_V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omahony\Documents\SoM%20Goal%20Documents\NIPP_Nutrition%20Folder\NIPP%20Databases%20240215\Database%20version%20feb%202015\Global%20Database\Copy%20of%206%203%20NIPP%20Global%20Database_May%202015.xlsx" TargetMode="External"/></Relationships>
</file>

<file path=ppt/charts/_rels/chart3.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C:\Users\somahony\Documents\SoM%20Goal%20Documents\NIPP_Nutrition%20Folder\NIPP%20Databases%20240215\Global%20Longitudinal%20Follow%20Up\Global%20Longitudinal%20Graphs%20as%20per%20dataset%20September%202015.xlsx" TargetMode="External"/></Relationships>
</file>

<file path=ppt/charts/_rels/chart4.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file:///C:\Users\somahony\Documents\SoM%20Goal%20Documents\NIPP_Nutrition%20Folder\NIPP%20Databases%20240215\Global%20Longitudinal%20Follow%20Up\Global%20Longitudinal%20Graphs%20as%20per%20dataset%20September%202015.xlsx" TargetMode="External"/></Relationships>
</file>

<file path=ppt/charts/_rels/chart5.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oleObject" Target="file:///C:\Users\somahony\Documents\SoM%20Goal%20Documents\NIPP_Nutrition%20Folder\NIPP%20Databases%20240215\Global%20Longitudinal%20Follow%20Up\Global%20Longitudinal%20Graphs%20as%20per%20dataset%20September%20201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House Hold</a:t>
            </a:r>
            <a:r>
              <a:rPr lang="en-GB" baseline="0"/>
              <a:t> Diet Diversity on Admission and after Graduation from NIPP</a:t>
            </a:r>
            <a:endParaRPr lang="en-GB"/>
          </a:p>
        </c:rich>
      </c:tx>
      <c:layout>
        <c:manualLayout>
          <c:xMode val="edge"/>
          <c:yMode val="edge"/>
          <c:x val="0.11360033559519964"/>
          <c:y val="2.9850618115114792E-2"/>
        </c:manualLayout>
      </c:layout>
      <c:overlay val="0"/>
      <c:spPr>
        <a:noFill/>
        <a:ln>
          <a:noFill/>
        </a:ln>
        <a:effectLst/>
      </c:spPr>
    </c:title>
    <c:autoTitleDeleted val="0"/>
    <c:plotArea>
      <c:layout>
        <c:manualLayout>
          <c:layoutTarget val="inner"/>
          <c:xMode val="edge"/>
          <c:yMode val="edge"/>
          <c:x val="4.7310169593173537E-2"/>
          <c:y val="0.17688815213887737"/>
          <c:w val="0.91767147219337863"/>
          <c:h val="0.67965602983837548"/>
        </c:manualLayout>
      </c:layout>
      <c:barChart>
        <c:barDir val="col"/>
        <c:grouping val="percentStacked"/>
        <c:varyColors val="0"/>
        <c:ser>
          <c:idx val="0"/>
          <c:order val="0"/>
          <c:tx>
            <c:strRef>
              <c:f>'NIPP Data Summary'!$B$133</c:f>
              <c:strCache>
                <c:ptCount val="1"/>
                <c:pt idx="0">
                  <c:v>% Achieving minimum diet diversity on admission</c:v>
                </c:pt>
              </c:strCache>
            </c:strRef>
          </c:tx>
          <c:spPr>
            <a:solidFill>
              <a:schemeClr val="accent1"/>
            </a:solidFill>
            <a:ln>
              <a:noFill/>
            </a:ln>
            <a:effectLst/>
          </c:spPr>
          <c:invertIfNegative val="0"/>
          <c:cat>
            <c:strRef>
              <c:f>'NIPP Data Summary'!$A$134:$A$139</c:f>
              <c:strCache>
                <c:ptCount val="6"/>
                <c:pt idx="0">
                  <c:v>Malawi</c:v>
                </c:pt>
                <c:pt idx="1">
                  <c:v>Niger</c:v>
                </c:pt>
                <c:pt idx="2">
                  <c:v>Sudan</c:v>
                </c:pt>
                <c:pt idx="3">
                  <c:v>South Sudan</c:v>
                </c:pt>
                <c:pt idx="4">
                  <c:v>Zimbabwe</c:v>
                </c:pt>
                <c:pt idx="5">
                  <c:v>Total</c:v>
                </c:pt>
              </c:strCache>
            </c:strRef>
          </c:cat>
          <c:val>
            <c:numRef>
              <c:f>'NIPP Data Summary'!$B$134:$B$139</c:f>
              <c:numCache>
                <c:formatCode>General</c:formatCode>
                <c:ptCount val="6"/>
                <c:pt idx="0">
                  <c:v>51.162790697674424</c:v>
                </c:pt>
                <c:pt idx="1">
                  <c:v>40.425531914893611</c:v>
                </c:pt>
                <c:pt idx="2">
                  <c:v>7.6417004048582999</c:v>
                </c:pt>
                <c:pt idx="3">
                  <c:v>23.316062176165804</c:v>
                </c:pt>
                <c:pt idx="4">
                  <c:v>20.027894002789402</c:v>
                </c:pt>
                <c:pt idx="5">
                  <c:v>16.722802290333448</c:v>
                </c:pt>
              </c:numCache>
            </c:numRef>
          </c:val>
        </c:ser>
        <c:ser>
          <c:idx val="1"/>
          <c:order val="1"/>
          <c:tx>
            <c:strRef>
              <c:f>'NIPP Data Summary'!$C$133</c:f>
              <c:strCache>
                <c:ptCount val="1"/>
                <c:pt idx="0">
                  <c:v>% Achieving minimum diet diversity on graduation</c:v>
                </c:pt>
              </c:strCache>
            </c:strRef>
          </c:tx>
          <c:spPr>
            <a:solidFill>
              <a:schemeClr val="accent2"/>
            </a:solidFill>
            <a:ln>
              <a:noFill/>
            </a:ln>
            <a:effectLst/>
          </c:spPr>
          <c:invertIfNegative val="0"/>
          <c:cat>
            <c:strRef>
              <c:f>'NIPP Data Summary'!$A$134:$A$139</c:f>
              <c:strCache>
                <c:ptCount val="6"/>
                <c:pt idx="0">
                  <c:v>Malawi</c:v>
                </c:pt>
                <c:pt idx="1">
                  <c:v>Niger</c:v>
                </c:pt>
                <c:pt idx="2">
                  <c:v>Sudan</c:v>
                </c:pt>
                <c:pt idx="3">
                  <c:v>South Sudan</c:v>
                </c:pt>
                <c:pt idx="4">
                  <c:v>Zimbabwe</c:v>
                </c:pt>
                <c:pt idx="5">
                  <c:v>Total</c:v>
                </c:pt>
              </c:strCache>
            </c:strRef>
          </c:cat>
          <c:val>
            <c:numRef>
              <c:f>'NIPP Data Summary'!$C$134:$C$139</c:f>
              <c:numCache>
                <c:formatCode>General</c:formatCode>
                <c:ptCount val="6"/>
                <c:pt idx="0">
                  <c:v>100</c:v>
                </c:pt>
                <c:pt idx="1">
                  <c:v>73.75886524822694</c:v>
                </c:pt>
                <c:pt idx="2">
                  <c:v>71.406882591093108</c:v>
                </c:pt>
                <c:pt idx="3">
                  <c:v>67.357512953367873</c:v>
                </c:pt>
                <c:pt idx="4">
                  <c:v>59.637377963737791</c:v>
                </c:pt>
                <c:pt idx="5">
                  <c:v>64.432468844728859</c:v>
                </c:pt>
              </c:numCache>
            </c:numRef>
          </c:val>
        </c:ser>
        <c:dLbls>
          <c:showLegendKey val="0"/>
          <c:showVal val="0"/>
          <c:showCatName val="0"/>
          <c:showSerName val="0"/>
          <c:showPercent val="0"/>
          <c:showBubbleSize val="0"/>
        </c:dLbls>
        <c:gapWidth val="150"/>
        <c:overlap val="100"/>
        <c:axId val="46001152"/>
        <c:axId val="46070016"/>
      </c:barChart>
      <c:catAx>
        <c:axId val="46001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070016"/>
        <c:crosses val="autoZero"/>
        <c:auto val="1"/>
        <c:lblAlgn val="ctr"/>
        <c:lblOffset val="100"/>
        <c:noMultiLvlLbl val="0"/>
      </c:catAx>
      <c:valAx>
        <c:axId val="4607001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00115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dirty="0"/>
              <a:t>NIPP Beneficiary % </a:t>
            </a:r>
            <a:r>
              <a:rPr lang="en-GB" b="1" dirty="0">
                <a:solidFill>
                  <a:srgbClr val="FF0000"/>
                </a:solidFill>
              </a:rPr>
              <a:t>Cured</a:t>
            </a:r>
            <a:r>
              <a:rPr lang="en-GB" dirty="0"/>
              <a:t> By Country</a:t>
            </a:r>
            <a:r>
              <a:rPr lang="en-GB" baseline="0" dirty="0"/>
              <a:t> Children 6 - 59 months and PLWs</a:t>
            </a:r>
            <a:endParaRPr lang="en-GB" dirty="0"/>
          </a:p>
        </c:rich>
      </c:tx>
      <c:layout/>
      <c:overlay val="0"/>
      <c:spPr>
        <a:noFill/>
        <a:ln>
          <a:noFill/>
        </a:ln>
        <a:effectLst/>
      </c:spPr>
    </c:title>
    <c:autoTitleDeleted val="0"/>
    <c:plotArea>
      <c:layout>
        <c:manualLayout>
          <c:layoutTarget val="inner"/>
          <c:xMode val="edge"/>
          <c:yMode val="edge"/>
          <c:x val="4.2218164433437823E-2"/>
          <c:y val="0.16215457442819647"/>
          <c:w val="0.9566671980909468"/>
          <c:h val="0.72406191413573306"/>
        </c:manualLayout>
      </c:layout>
      <c:barChart>
        <c:barDir val="col"/>
        <c:grouping val="clustered"/>
        <c:varyColors val="0"/>
        <c:ser>
          <c:idx val="0"/>
          <c:order val="0"/>
          <c:tx>
            <c:strRef>
              <c:f>'NIPP Data Summary'!$B$76</c:f>
              <c:strCache>
                <c:ptCount val="1"/>
                <c:pt idx="0">
                  <c:v>% Cured 6-59 Months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'NIPP Data Summary'!$A$77:$A$82</c:f>
              <c:strCache>
                <c:ptCount val="6"/>
                <c:pt idx="0">
                  <c:v>Malawi</c:v>
                </c:pt>
                <c:pt idx="1">
                  <c:v>Niger</c:v>
                </c:pt>
                <c:pt idx="2">
                  <c:v>Sudan</c:v>
                </c:pt>
                <c:pt idx="3">
                  <c:v>South Sudan</c:v>
                </c:pt>
                <c:pt idx="4">
                  <c:v>Zimbabwe</c:v>
                </c:pt>
                <c:pt idx="5">
                  <c:v>Total</c:v>
                </c:pt>
              </c:strCache>
            </c:strRef>
          </c:cat>
          <c:val>
            <c:numRef>
              <c:f>'NIPP Data Summary'!$B$77:$B$82</c:f>
              <c:numCache>
                <c:formatCode>0.00</c:formatCode>
                <c:ptCount val="6"/>
                <c:pt idx="0">
                  <c:v>88.888888888888886</c:v>
                </c:pt>
                <c:pt idx="1">
                  <c:v>65.384615384615387</c:v>
                </c:pt>
                <c:pt idx="2">
                  <c:v>94.535211267605632</c:v>
                </c:pt>
                <c:pt idx="3">
                  <c:v>95.786516853932582</c:v>
                </c:pt>
                <c:pt idx="4">
                  <c:v>63.63</c:v>
                </c:pt>
                <c:pt idx="5">
                  <c:v>81.64</c:v>
                </c:pt>
              </c:numCache>
            </c:numRef>
          </c:val>
        </c:ser>
        <c:ser>
          <c:idx val="1"/>
          <c:order val="1"/>
          <c:tx>
            <c:strRef>
              <c:f>'NIPP Data Summary'!$C$76</c:f>
              <c:strCache>
                <c:ptCount val="1"/>
                <c:pt idx="0">
                  <c:v>% Cured PLW</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'NIPP Data Summary'!$A$77:$A$82</c:f>
              <c:strCache>
                <c:ptCount val="6"/>
                <c:pt idx="0">
                  <c:v>Malawi</c:v>
                </c:pt>
                <c:pt idx="1">
                  <c:v>Niger</c:v>
                </c:pt>
                <c:pt idx="2">
                  <c:v>Sudan</c:v>
                </c:pt>
                <c:pt idx="3">
                  <c:v>South Sudan</c:v>
                </c:pt>
                <c:pt idx="4">
                  <c:v>Zimbabwe</c:v>
                </c:pt>
                <c:pt idx="5">
                  <c:v>Total</c:v>
                </c:pt>
              </c:strCache>
            </c:strRef>
          </c:cat>
          <c:val>
            <c:numRef>
              <c:f>'NIPP Data Summary'!$C$77:$C$82</c:f>
              <c:numCache>
                <c:formatCode>0.00</c:formatCode>
                <c:ptCount val="6"/>
                <c:pt idx="0">
                  <c:v>50</c:v>
                </c:pt>
                <c:pt idx="1">
                  <c:v>56.25</c:v>
                </c:pt>
                <c:pt idx="2">
                  <c:v>58.684210526315795</c:v>
                </c:pt>
                <c:pt idx="3">
                  <c:v>91.111111111111114</c:v>
                </c:pt>
                <c:pt idx="4">
                  <c:v>53.84</c:v>
                </c:pt>
                <c:pt idx="5">
                  <c:v>61.97</c:v>
                </c:pt>
              </c:numCache>
            </c:numRef>
          </c:val>
        </c:ser>
        <c:dLbls>
          <c:showLegendKey val="0"/>
          <c:showVal val="0"/>
          <c:showCatName val="0"/>
          <c:showSerName val="0"/>
          <c:showPercent val="0"/>
          <c:showBubbleSize val="0"/>
        </c:dLbls>
        <c:gapWidth val="219"/>
        <c:overlap val="-27"/>
        <c:axId val="36778752"/>
        <c:axId val="36780288"/>
      </c:barChart>
      <c:catAx>
        <c:axId val="36778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780288"/>
        <c:crosses val="autoZero"/>
        <c:auto val="1"/>
        <c:lblAlgn val="ctr"/>
        <c:lblOffset val="100"/>
        <c:noMultiLvlLbl val="0"/>
      </c:catAx>
      <c:valAx>
        <c:axId val="36780288"/>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778752"/>
        <c:crosses val="autoZero"/>
        <c:crossBetween val="between"/>
      </c:valAx>
      <c:spPr>
        <a:noFill/>
        <a:ln>
          <a:noFill/>
        </a:ln>
        <a:effectLst/>
      </c:spPr>
    </c:plotArea>
    <c:legend>
      <c:legendPos val="b"/>
      <c:layout>
        <c:manualLayout>
          <c:xMode val="edge"/>
          <c:yMode val="edge"/>
          <c:x val="0.36838009905495672"/>
          <c:y val="0.95514376934226508"/>
          <c:w val="0.32316650849576833"/>
          <c:h val="4.1498117796998586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 children aged 6 - 59 months with MUAC &gt; 11.5 &lt; 12.5 cm</a:t>
            </a:r>
          </a:p>
        </c:rich>
      </c:tx>
      <c:layout>
        <c:manualLayout>
          <c:xMode val="edge"/>
          <c:yMode val="edge"/>
          <c:x val="0.12976399825021875"/>
          <c:y val="4.1666666666666664E-2"/>
        </c:manualLayout>
      </c:layout>
      <c:overlay val="0"/>
      <c:spPr>
        <a:noFill/>
        <a:ln>
          <a:noFill/>
        </a:ln>
        <a:effectLst/>
      </c:spPr>
    </c:title>
    <c:autoTitleDeleted val="0"/>
    <c:plotArea>
      <c:layout>
        <c:manualLayout>
          <c:layoutTarget val="inner"/>
          <c:xMode val="edge"/>
          <c:yMode val="edge"/>
          <c:x val="6.4413129019384521E-2"/>
          <c:y val="0.11567307692307693"/>
          <c:w val="0.92021903641499159"/>
          <c:h val="0.80676837270341206"/>
        </c:manualLayout>
      </c:layout>
      <c:lineChart>
        <c:grouping val="standard"/>
        <c:varyColors val="0"/>
        <c:ser>
          <c:idx val="0"/>
          <c:order val="0"/>
          <c:spPr>
            <a:ln w="28575" cap="rnd">
              <a:solidFill>
                <a:schemeClr val="accent1"/>
              </a:solidFill>
              <a:round/>
            </a:ln>
            <a:effectLst/>
          </c:spPr>
          <c:marker>
            <c:symbol val="none"/>
          </c:marker>
          <c:cat>
            <c:strRef>
              <c:f>Sheet1!$A$5:$A$9</c:f>
              <c:strCache>
                <c:ptCount val="5"/>
                <c:pt idx="0">
                  <c:v>Admission</c:v>
                </c:pt>
                <c:pt idx="1">
                  <c:v>Graduation</c:v>
                </c:pt>
                <c:pt idx="2">
                  <c:v>2 Months</c:v>
                </c:pt>
                <c:pt idx="3">
                  <c:v>6 Months</c:v>
                </c:pt>
                <c:pt idx="4">
                  <c:v>12 Months</c:v>
                </c:pt>
              </c:strCache>
            </c:strRef>
          </c:cat>
          <c:val>
            <c:numRef>
              <c:f>Sheet1!$B$5:$B$9</c:f>
              <c:numCache>
                <c:formatCode>0.00%</c:formatCode>
                <c:ptCount val="5"/>
                <c:pt idx="0">
                  <c:v>0.44500000000000001</c:v>
                </c:pt>
                <c:pt idx="1">
                  <c:v>6.1224489795918366E-2</c:v>
                </c:pt>
                <c:pt idx="2">
                  <c:v>4.9618320610687022E-2</c:v>
                </c:pt>
                <c:pt idx="3">
                  <c:v>3.1914893617021274E-2</c:v>
                </c:pt>
                <c:pt idx="4">
                  <c:v>0</c:v>
                </c:pt>
              </c:numCache>
            </c:numRef>
          </c:val>
          <c:smooth val="0"/>
        </c:ser>
        <c:dLbls>
          <c:showLegendKey val="0"/>
          <c:showVal val="0"/>
          <c:showCatName val="0"/>
          <c:showSerName val="0"/>
          <c:showPercent val="0"/>
          <c:showBubbleSize val="0"/>
        </c:dLbls>
        <c:marker val="1"/>
        <c:smooth val="0"/>
        <c:axId val="36801920"/>
        <c:axId val="71877760"/>
      </c:lineChart>
      <c:catAx>
        <c:axId val="36801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1877760"/>
        <c:crosses val="autoZero"/>
        <c:auto val="1"/>
        <c:lblAlgn val="ctr"/>
        <c:lblOffset val="100"/>
        <c:noMultiLvlLbl val="0"/>
      </c:catAx>
      <c:valAx>
        <c:axId val="71877760"/>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8019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 HH with an established micro garden</a:t>
            </a:r>
          </a:p>
        </c:rich>
      </c:tx>
      <c:layout/>
      <c:overlay val="0"/>
      <c:spPr>
        <a:noFill/>
        <a:ln>
          <a:noFill/>
        </a:ln>
        <a:effectLst/>
      </c:spPr>
    </c:title>
    <c:autoTitleDeleted val="0"/>
    <c:plotArea>
      <c:layout/>
      <c:barChart>
        <c:barDir val="bar"/>
        <c:grouping val="clustered"/>
        <c:varyColors val="0"/>
        <c:ser>
          <c:idx val="0"/>
          <c:order val="0"/>
          <c:spPr>
            <a:solidFill>
              <a:schemeClr val="accent1"/>
            </a:solidFill>
            <a:ln>
              <a:noFill/>
            </a:ln>
            <a:effectLst/>
          </c:spPr>
          <c:invertIfNegative val="0"/>
          <c:cat>
            <c:strRef>
              <c:f>Sheet1!$A$35:$A$39</c:f>
              <c:strCache>
                <c:ptCount val="5"/>
                <c:pt idx="0">
                  <c:v>Admission</c:v>
                </c:pt>
                <c:pt idx="1">
                  <c:v>Graduation</c:v>
                </c:pt>
                <c:pt idx="2">
                  <c:v>2 Months</c:v>
                </c:pt>
                <c:pt idx="3">
                  <c:v>6 Months</c:v>
                </c:pt>
                <c:pt idx="4">
                  <c:v>12 Months</c:v>
                </c:pt>
              </c:strCache>
            </c:strRef>
          </c:cat>
          <c:val>
            <c:numRef>
              <c:f>Sheet1!$B$35:$B$39</c:f>
              <c:numCache>
                <c:formatCode>0.00%</c:formatCode>
                <c:ptCount val="5"/>
                <c:pt idx="0">
                  <c:v>0.39687848383500557</c:v>
                </c:pt>
                <c:pt idx="1">
                  <c:v>0.75101488497970226</c:v>
                </c:pt>
                <c:pt idx="2">
                  <c:v>0.77715877437325909</c:v>
                </c:pt>
                <c:pt idx="3">
                  <c:v>0.50396825396825395</c:v>
                </c:pt>
                <c:pt idx="4">
                  <c:v>0.86274509803921573</c:v>
                </c:pt>
              </c:numCache>
            </c:numRef>
          </c:val>
        </c:ser>
        <c:dLbls>
          <c:showLegendKey val="0"/>
          <c:showVal val="0"/>
          <c:showCatName val="0"/>
          <c:showSerName val="0"/>
          <c:showPercent val="0"/>
          <c:showBubbleSize val="0"/>
        </c:dLbls>
        <c:gapWidth val="182"/>
        <c:axId val="37357440"/>
        <c:axId val="37358976"/>
      </c:barChart>
      <c:catAx>
        <c:axId val="373574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7358976"/>
        <c:crosses val="autoZero"/>
        <c:auto val="1"/>
        <c:lblAlgn val="ctr"/>
        <c:lblOffset val="100"/>
        <c:noMultiLvlLbl val="0"/>
      </c:catAx>
      <c:valAx>
        <c:axId val="37358976"/>
        <c:scaling>
          <c:orientation val="minMax"/>
        </c:scaling>
        <c:delete val="0"/>
        <c:axPos val="b"/>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73574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Diet Diversity: %  of 6-23 mnths HH who ate 4 or more food groups</a:t>
            </a:r>
          </a:p>
        </c:rich>
      </c:tx>
      <c:layout/>
      <c:overlay val="0"/>
      <c:spPr>
        <a:noFill/>
        <a:ln>
          <a:noFill/>
        </a:ln>
        <a:effectLst/>
      </c:spPr>
    </c:title>
    <c:autoTitleDeleted val="0"/>
    <c:plotArea>
      <c:layout/>
      <c:barChart>
        <c:barDir val="col"/>
        <c:grouping val="clustered"/>
        <c:varyColors val="0"/>
        <c:ser>
          <c:idx val="0"/>
          <c:order val="0"/>
          <c:spPr>
            <a:solidFill>
              <a:schemeClr val="accent1"/>
            </a:solidFill>
            <a:ln>
              <a:noFill/>
            </a:ln>
            <a:effectLst/>
          </c:spPr>
          <c:invertIfNegative val="0"/>
          <c:cat>
            <c:strRef>
              <c:f>Sheet1!$A$21:$A$25</c:f>
              <c:strCache>
                <c:ptCount val="5"/>
                <c:pt idx="0">
                  <c:v>Admission</c:v>
                </c:pt>
                <c:pt idx="1">
                  <c:v>Graduation</c:v>
                </c:pt>
                <c:pt idx="2">
                  <c:v>2 Months</c:v>
                </c:pt>
                <c:pt idx="3">
                  <c:v>6 Months</c:v>
                </c:pt>
                <c:pt idx="4">
                  <c:v>12 Months</c:v>
                </c:pt>
              </c:strCache>
            </c:strRef>
          </c:cat>
          <c:val>
            <c:numRef>
              <c:f>Sheet1!$B$21:$B$25</c:f>
              <c:numCache>
                <c:formatCode>0.00%</c:formatCode>
                <c:ptCount val="5"/>
                <c:pt idx="0">
                  <c:v>0.28391167192429023</c:v>
                </c:pt>
                <c:pt idx="1">
                  <c:v>0.71020408163265303</c:v>
                </c:pt>
                <c:pt idx="2">
                  <c:v>0.64444444444444449</c:v>
                </c:pt>
                <c:pt idx="3">
                  <c:v>0.75</c:v>
                </c:pt>
                <c:pt idx="4">
                  <c:v>0.66666666666666663</c:v>
                </c:pt>
              </c:numCache>
            </c:numRef>
          </c:val>
        </c:ser>
        <c:dLbls>
          <c:showLegendKey val="0"/>
          <c:showVal val="0"/>
          <c:showCatName val="0"/>
          <c:showSerName val="0"/>
          <c:showPercent val="0"/>
          <c:showBubbleSize val="0"/>
        </c:dLbls>
        <c:gapWidth val="219"/>
        <c:overlap val="-27"/>
        <c:axId val="37409152"/>
        <c:axId val="37410688"/>
      </c:barChart>
      <c:catAx>
        <c:axId val="37409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7410688"/>
        <c:crosses val="autoZero"/>
        <c:auto val="1"/>
        <c:lblAlgn val="ctr"/>
        <c:lblOffset val="100"/>
        <c:noMultiLvlLbl val="0"/>
      </c:catAx>
      <c:valAx>
        <c:axId val="3741068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74091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ink/ink1.xml><?xml version="1.0" encoding="utf-8"?>
<inkml:ink xmlns:inkml="http://www.w3.org/2003/InkML">
  <inkml:definitions>
    <inkml:context xml:id="ctx0">
      <inkml:inkSource xml:id="inkSrc0">
        <inkml:traceFormat>
          <inkml:channel name="X" type="integer" max="26312" units="in"/>
          <inkml:channel name="Y" type="integer" max="16520" units="in"/>
          <inkml:channel name="F" type="integer" max="255" units="dev"/>
        </inkml:traceFormat>
        <inkml:channelProperties>
          <inkml:channelProperty channel="X" name="resolution" value="3189.33325" units="1/in"/>
          <inkml:channelProperty channel="Y" name="resolution" value="2669.68335" units="1/in"/>
          <inkml:channelProperty channel="F" name="resolution" value="INF" units="1/dev"/>
        </inkml:channelProperties>
      </inkml:inkSource>
      <inkml:timestamp xml:id="ts0" timeString="2011-09-21T13:58:06.796"/>
    </inkml:context>
    <inkml:brush xml:id="br0">
      <inkml:brushProperty name="width" value="0.08819" units="cm"/>
      <inkml:brushProperty name="height" value="0.35278" units="cm"/>
      <inkml:brushProperty name="color" value="#CC33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70 0,'0'0'4,"0"0"-2,0 0 1,0 0 0,0 0-1,0 0 1,2-7 0,-2 7-1,0 0 0,0 0 0,0 0-1,0 0 1,0 0-1,0 0-1,0 0 1,0 0-1,0 0 1,0 0-1,0 0 1,0 0 1,0 0 0,0 0-1,0 0 1,0 0-1,0 0 0,0 0 1,0 0-2,0 0 1,0 0-1,0 0 0,0 0 0,0 0 1,0 0-1,0 0 1,0 0 0,0 0 0,0 0 0,0 0 0,0 0-1,0 0 1,0 0 0,0 0-1,0 0 0,0 0 0,0 0 0,0 0 0,0 0 0,0 0 0,0 0 0,0 0 0,0 0 0,0 0 1,0 0-1,0 0 1,0 0 0,0 0-1,0 0 1,0 0-1,0 0 1,0 0-1,0 0 1,0 0-1,0 0 0,0 0 1,0 0-1,0 0 1,0 0-1,0 0 1,0 0-1,0 0 1,0 0 0,0 0-1,0 0 1,0 0 0,0 0 0,1-6 0,-1 6-1,0 0 0,0 0 1,0 0-1,0 0 0,0 0 0,0 0 0,0 0 0,0 0 0,0 0 0,0 0 0,0 0 0,6-2 0,-6 2 0,0 0 0,0 0 0,0 0 0,0 0 0,5-1 0,-5 1 0,0 0 0,0 0 0,0 0 0,0 0 0,0 0 1,0 0-1,0 0 0,0 0 0,0 0 0,0 0 0,0 0 0,0 0-1,0 0 1,0 0 0,0 0 0,7 0 0,-7 0 1,0 0-2,6-1 2,-6 1-1,0 0 0,7 1 0,-7-1 0,0 0 0,6 1 0,-6-1 0,0 0 0,0 0 0,6 2 0,-6-2 0,0 0 1,8 4-1,-8-4 0,0 0 1,7 4 0,-7-4-1,6 1 2,-6-1-2,5 0 1,-5 0 0,5 0 0,-5 0 0,7 0-1,-7 0 1,6 0-1,-6 0 0,6 2 1,-6-2-1,6 1 0,-6-1 0,0 0 1,7 3-1,-7-3 0,7 1 1,-7-1 1,6 0-1,-6 0 0,8-1 0,-8 1 0,9-1-1,-9 1 1,9-2 0,-9 2 0,7 0-1,-7 0 1,7 1-1,-7-1 0,7 1 1,-7-1-1,5 1 0,-5-1 0,6 2 0,-6-2 1,6 0-1,-6 0 0,0 0 0,5 1 0,-5-1 1,5 0 0,-5 0-2,0 0 1,7 2 1,-7-2-1,6 3 0,-6-3 1,8 1-2,-8-1 2,9-1-1,-3 1 0,1-1 0,0 0 1,0 0-1,1 0 0,0 0 0,0 1 0,1-1 0,-2 1 0,1-1 0,0 1 0,-1-1 0,2 1 0,-3-1 1,1 1-1,-1-1 0,0 0 0,0 1 0,0 0 0,-1 0 0,-5 0 0,10 0 0,-10 0 1,9 0-1,-9 0 0,9 2 0,-9-2 0,8 0 0,-8 0 0,10 0 1,-10 0-1,9-2 0,-9 2 0,11-2 0,-11 2 0,10-2 0,-10 2 0,10-1 0,-10 1 0,10-1 0,-10 1 0,6 0 1,-6 0-2,6 0 1,-6 0 1,6 0-1,-6 0 0,0 0 0,0 0 0,6 0 0,-6 0 0,0 0 0,0 0 1,6 0-1,-6 0 0,0 0 0,6-2 0,-6 2 0,0 0 0,6-1 0,-6 1 1,0 0-1,8 0 0,-8 0 1,0 0-1,7 0 0,-7 0 1,0 0-1,8-2 1,-8 2-1,6-1 0,-6 1 1,5-3-1,-5 3 0,8-2 1,-8 2-1,8-2 0,-8 2 1,9-2-1,-3 0 0,-1 1 1,1 1-1,-1-2 0,1 1 1,0 1-1,0-1 0,-1 0 1,-5 1-1,10-1 1,-10 1-1,9-1 0,-9 1 0,6-2 0,-6 2 0,8 0 0,-8 0 1,8-2-2,-8 2 1,10-1 0,-10 1 0,10 0 0,-4 0 0,-1 0 1,1-1-1,-1 1 0,1-1 0,1 0 1,0 0-1,-1-1 0,2 1 0,-1 0 1,-1 0-1,2-1 0,-1 1 0,-1 0 0,0 0 0,0 0 1,0 1-1,0-2 0,0 2 0,-1 0 0,2-1 1,0 2-1,1-2 1,-2 2-1,3-1 1,-2 1-1,1-1 1,-2 1-1,0-1 0,1 0 1,0 0-1,-1 0 0,-1 1 0,1-2 0,1 1 0,0 0 0,0 0 0,0 0 0,0 0 0,-1 1 0,1-2 1,0 2-1,-1-1-1,0 0 2,0 0-1,-1 1 0,-5-1 0,10-1 0,-10 1 0,9 1 0,-9-1 0,7 1 0,-7-1 0,7 1 0,-7-1 0,8 2 0,-3-2 0,-5 0 0,10 1 0,-4-1 0,0 0 0,-1 1 0,-5-1 1,10 0-1,-10 0 0,8 2 0,-2-2 0,0 1 0,-1-1 0,1 0 0,1-1 0,-1 0 0,2 1 0,-1-2 0,-1 1 1,1 1-1,-1-1 0,0 1 0,-1-1 0,1 1 0,0-1 0,1 1 0,-1 0 0,1 0 0,0-1 0,-1 1 0,1-2 0,0 2 0,-2-1-1,1 0 2,-1 1-2,1 0 2,0-1-1,-6 1-1,10 0 1,-4 0 0,-1 0 0,1 0 1,0 0-1,0 1 0,2-1-1,-1 1 1,-1-1 0,3 0 0,0 0 0,0 0 1,0 0-1,0 0 0,0-1 0,-1 0 1,1 1-1,-2 0 0,2 0 0,-1 0 0,0-1 0,0-1 0,1 2 0,1-1 0,-2-1 0,1 1 0,0 0 0,0 1 0,-1 0 1,0 0-1,0 0-1,-2 0 2,3 0-1,-3 0 0,2-1 0,-1 1 0,0-2 0,0 1 0,0 1 0,-2 0 0,1-1 0,-1 0 0,1 1 1,-6 0-1,8-1 0,-8 1 0,10 0 0,-10 0 0,9-1 0,-9 1 0,8 1 0,-3-2 0,-5 1 0,9 0 0,-9 0 0,9-1 1,-9 1-1,9 0 0,-9 0 0,8 1 0,-8-1 0,8-1 0,-8 1 0,8 0 0,-8 0 0,7 1 0,-7-1 0,9 0 0,-9 0 0,6 0 0,-6 0 0,6 2 0,-6-2 0,0 0 0,7 3 0,-7-3 0,0 0 1,6 2-2,-6-2 1,0 0 0,8 1 0,-8-1 0,0 0 0,7 0 0,-7 0 0,6 0 0,-6 0 0,7 2 0,-7-2 0,6 2 0,-6-2 0,7 1 0,-7-1 0,5 2 0,-5-2 0,0 0 0,0 0 0,6 3 0,-6-3 0,0 0 0,0 0 0,5 3 1,-5-3-2,0 0 1,5 2 0,-5-2 0,0 0 0,6 5 0,-6-5 0,0 0 0,0 0 0,6 3 0,-6-3 0,0 0 0,6 2 0,-6-2 0,0 0 0,7 1 0,-7-1 0,5 1 0,-5-1 0,6 2 1,-6-2-2,0 0 2,6 2-1,-6-2 0,0 0 0,0 0 0,7 4 0,-7-4 0,0 0 0,0 0-1,7 3 1,-7-3 0,0 0 0,6 2 1,-6-2-1,0 0-1,7 2 2,-7-2-1,0 0 0,6 4 0,-6-4 0,0 0 0,0 0 0,0 0 0,0 0 0,5 4 0,-5-4 0,0 0 0,0 0 0,0 0 0,0 0 0,0 0 0,0 0 0,0 0 0,0 0 0,0 0 0,0 0 0,0 0-1,0 0 1,0 0 0,0 0 1,0 0-1,4 7 0,-4-7 0,0 0 0,0 0 0,0 0 0,6 4 0,-6-4 0,0 0 1,0 0-1,5 1 0,-5-1 0,0 0 0,0 0 0,5 3 1,-5-3 0,0 0-2,0 0 2,0 0-1,6 5 0,-6-5 0,0 0 0,0 0 0,0 0-1,0 0 1,0 0 0,0 0 0,0 0 1,0 0-1,0 0-1,0 0 1,0 0 0,0 0 0,0 0 0,0 0 1,0 0-2,0 0 1,0 0 0,0 0 0,0 0 1,0 0-1,0 0 1,0 0-1,0 0 0,0 0 0,0 0 1,0 0-1,0 0 0,2 6 1,-2-6-1,0 0 0,0 0 1,0 0-2,0 0 2,0 0 0,0 0-2,0 0 2,0 0-1,0 0 1,0 0-1,0 0 0,0 0 1,0 0 0,0 0-2,0 0 1,0 0-1,0 0 1,0 0 0,0 0 1,0 0-1,0 0 0,0 0 0,0 0 0,0 0 0,0 0 0,0 0 0,0 0 0,0 0-1,0 0 1,0 0 1,5-6-1,-5 6 0,0 0 0,0 0 1,0 0-1,0 0 0,0 0-1,0 0 2,0 0-1,0 0 0,0 0 0,0 0-1,0 0 1,0 0 1,0 0-1,0 0 0,0 0 0,0 0 0,0 0 0,0 0 0,0 0 0,0 0 1,0 0-1,0 0 1,0 0 0,0 0-1,0 0 0,0 0 0,0 0 0,0 0-1,0 0 2,0 0-2,0 0 1,0 0 0,0 0-1,0 0 1,0 0 1,0 0-1,0 0 0,0 0 0,0 0 0,0 0 0,0 0 0,0 0 0,0 0 0,0 0 1,0 0-1,2-7 1,-2 7-1,0 0 0,0 0 0,0 0 0,0 0 0,0 0-1,0 0 1,0 0 0,0 0 0,0 0 0,0 0 0,0 0-1,0 0 1,0 0 0,0 0 0,0 0 0,0 0 0,0 0 0,0 0 0,0 0 0,0 0 0,0 0 0,0 0 0,0 0 1,0 0-1,0 0 0,0 0 0,0 0 0,0 0 0,0 0 0,0 0-1,0 0 1,0 0 0,0 0 0,0 0 0,0 0 0,0 0-1,0 0 2,0 0-1,0 0 0,0 0 0,0 0 0,0 0 0,0 0 1,0 0-1,0 0-1,0 0 2,0 0-1,0 0 0,0 0 0,0 0 0,0 0 0,0 0 0,0 0-1,0 0 1,0 0 0,0 0 0,0 0 0,0 0 0,0 0 0,0 0 0,0 0 0,0 0-1,0 0 2,0 0-2,0 0 1,0 0 0,0 0 0,0 0 0,0 0 0,0 0-1,0 0 2,0 0-1,0 0 0,5-2 0,-5 2 1,0 0-2,0 0 2,0 0-1,0 0 0,0 0 0,0 0 0,0 0 0,0 0 0,0 0 0,0 0 0,0 0 0,0 0 0,0 0 0,0 0-1,0 0 1,0 0 0,0 0 0,0 0 0,0 0 1,0 0-1,1 7 0,-1-7 0,0 0 0,0 0 0,0 0 0,0 0 0,0 0 0,0 0 0,0 0 0,0 6 1,0-6-1,0 0 0,0 0 1,0 0 0,0 0-1,0 0 0,-1 7-1,1-7 2,0 0-1,0 0 0,0 0 0,1 7 1,-1-7-3,0 0 3,0 0 0,1 7-2,-1-7 2,0 0-1,0 0-2,0 0 2,0 8 1,0-8-1,0 0 0,0 7 0,0-7 0,0 0 0,0 8 0,0-8 0,0 0 0,-1 9 1,1-9-1,0 0-1,-1 9 1,1-9-1,0 0 1,-3 9 0,3-9 0,-2 8-1,2-8 1,-1 8 1,1-8-1,-2 10 0,2-10 0,-1 11 0,1-11 0,-1 12 0,1-12 1,0 11-1,0-11 0,1 11 0,-1-11 1,0 11-1,0-11 0,0 10 0,0-10 0,0 11 0,0-11 1,-1 12-1,1-5 0,0 0 0,-1 0 0,1-1 1,0 1-1,0 1 0,-1-2 0,1 1 0,-1 0 0,1-7 1,1 13-1,-1-6 0,0 0 0,0-7 0,1 12 0,-1-12 0,1 11 1,-1-11-1,1 10 0,-1-10 0,0 10 1,0-10-2,0 10 2,0-10-2,1 12 1,-1-12 0,0 12 0,0-12 0,1 13 0,-1-13 0,1 10 1,-1-10-1,0 10 0,0-10 0,1 9 1,-1-9-1,1 8 0,-1-8 0,1 11 0,-1-11 0,1 11 0,-1-11 0,-1 11 0,1-11 0,1 11 0,-1-11 0,0 10 0,0-10 0,0 8 1,0-8-2,0 0 1,-1 8 1,1-8-1,0 7 0,0-7 0,0 8 1,0-8-1,0 8 2,0-8-3,-1 8 1,1-8 0,1 9 0,-1-9 0,-1 9-2,1-9 1,-1 9 0,1-9 1,0 9-1,0-9 1,0 0-1,0 8 1,0-8 0,0 0 0,0 8 0,0-8 0,0 0 0,-1 7 0,1-7 0,1 7 0,-1-7 0,0 0 1,1 11-2,-1-11 2,1 6-2,-1-6 1,0 9 1,0-9-2,2 7 2,-2-7-1,0 0 0,0 10 0,0-10 0,0 0 0,1 10 0,-1-10 0,0 7 0,0-7 0,-2 9 0,2-9 0,-1 8 0,1-8 0,-2 10 0,2-10 0,-1 8 0,1-8 0,-1 7 0,1-7 0,-1 7 0,1-7 0,-1 8 0,1-8 0,-2 8 0,2-8 0,-1 8 0,1-8 0,-1 8 0,1-8 0,0 0 0,-1 9 1,1-9-1,0 0 0,-1 8 0,1-8 0,0 0 0,0 9 0,0-9-1,-1 7 2,1-7-1,0 9-1,0-9 2,-1 11-1,1-4-1,0-7 2,-1 12-1,1-12 0,1 9 0,-1-9 0,1 10 0,-1-10 0,0 9 0,0-9 0,0 8 0,0-8 0,1 7 0,-1-7 0,0 0 0,-1 9 0,1-9 1,0 0-2,0 0 2,1 7-1,-1-7 0,0 0 0,0 0 0,0 0 0,0 0 0,0 0 0,0 0 0,0 6 0,0-6 0,0 0 0,0 0 0,0 0 0,0 0 0,0 0 0,0 0 0,1 7 0,-1-7 0,0 0 0,0 0 0,0 0 0,0 8 0,0-8 0,0 0 0,0 0 1,0 8-2,0-8 1,0 0 0,-1 9 0,1-9 0,0 0 1,-1 7-1,1-7 0,0 0 0,0 0 0,-1 8 0,1-8 0,0 0 0,0 0 0,0 0 0,0 0 0,0 0 0,0 0 0,0 0 0,0 0 1,0 0-1,0 0 0,0 0 1,0 0-1,0 0 0,0 0 0,-5-1 0,5 1 0,0 0 0,0 0 0,0 0 0,0 0 0,0 0 0,0 0 0,0 0 0,0 0 0,0 0 0,0 0 0,0 0 0,0 0 0,0 0 0,0 0 0,0 0 0,0 0 0,0 0 0,0 0 0,0 0 0,0 0 0,0 0 0,0 0 0,0 0 0,0 0 0,0 0 0,0 0 1,0 0-2,0 0 2,0 0-1,0 0 0,0 0 0,0 0 0,0 0 0,0 0 0,0 0 0,0 0 0,0 0 0,0 0 0,0 0 0,0 0 0,0 0 0,-2-7 0,2 7 0,0 0 0,0 0 0,0 0 0,0 0 0,0 0 0,0 0 0,0 0 0,0 0 0,-6-2 0,6 2 0,0 0 0,0 0 0,0 0 0,-5 0 0,5 0 0,0 0 0,0 0 0,-5-1 0,5 1 0,0 0 0,0 0 0,-5-1 0,5 1 0,0 0 0,0 0 0,0 0 0,0 0 0,-6 2 0,6-2 0,0 0 0,0 0 0,0 0 0,0 0 0,-6 1 0,6-1 0,0 0 0,0 0 0,-6 0 0,6 0 0,0 0 0,-6 0 0,6 0 0,0 0 0,-9 2 0,9-2 0,-5 1 0,5-1 0,0 0 0,-6 1 0,6-1 0,0 0 0,-6 0 0,6 0 0,0 0 0,-7 1 0,7-1 0,-5 1 0,5-1 0,-7 2 0,7-2 0,-5 1 0,5-1 0,0 0 0,-7 2 0,7-2 0,-6-1 0,6 1 0,-7 0 0,7 0-1,-7 0 1,7 0 0,-7 0 0,7 0 0,-8 1 0,8-1 0,-7 1 0,7-1 0,-7 2 0,7-2 0,-8 2 0,8-2 0,-7 2 0,7-2 0,-8 0 0,8 0 0,-6 2 0,6-2 0,-6 1 0,6-1 0,-7 0 0,7 0 0,-7 1 0,7-1 0,-7 2 0,7-2 0,-8 3-1,8-3 1,-8 3 0,8-3 0,-9 3-1,9-3 1,-10 1 0,10-1 0,-9 1 0,4-1 0,5 0 0,-10 0 0,4 0 0,1 1 0,0-1 0,-1 0 0,1 0 0,5 0-1,-11 2 2,11-2-2,-8 2 1,8-2 0,-10 2 0,10-2 0,-10 2 0,10-2 0,-8 1 0,8-1 0,-8 1 0,8-1-1,-9-1 1,9 1 0,-6 0 0,6 0 0,-8 1 0,8-1 0,-7 0 0,7 0 0,-7 2 0,7-2 0,-7 1 0,7-1 0,-9 0 0,9 0 0,-10 0 0,10 0-1,-9-1 1,3 1 0,6 0 0,-9-1-1,3 1 1,6 0 0,-8 0 0,8 0 0,-8 1 0,8-1 0,-8 0-1,8 0 1,-6 0 0,6 0 0,0 0 0,-7 2 0,7-2 0,0 0 0,-5 1 0,5-1-1,0 0 1,0 0 0,-7 0 0,7 0 0,0 0 0,-5 1 0,5-1 0,0 0 0,-6 0 0,6 0 0,0 0 0,-7 1 0,7-1 0,-7 1-1,7-1 1,-6 2 0,6-2 0,-8 1 0,8-1 0,-7 3 0,7-3 0,-7 0 0,7 0 0,-5 0 0,5 0 0,-6 0 0,6 0 0,-6-1 0,6 1 0,-6 0 0,6 0 0,-7 1 0,7-1 0,-6 0 0,6 0 1,-8 1-1,8-1 0,-7 0 0,7 0 0,-6-1 0,6 1 0,0 0 0,-6 0 0,6 0 0,0 0-1,0 0 1,0 0 0,0 0 0,0 0 0,0 0 0,0 0-1,0 0 1,0 0 0,0 0 0,0 0 0,0 0 0,0 0 0,0 0 0,0 0 0,0 0 1,0 0-1,0 0 0,0 0 0,0 0 0,0 0 0,0 0 0,0 0 0,0 0 0,4-7 0,-4 7 0,0 0 0,0 0 0,0 0 0,4-8 0,-4 8 0,1-7 0,-1 7 0,0-9 0,0 9 0,0-11 1,0 11-1,-2-12 0,2 12 0,-1-12 0,1 12 0,-2-11 1,2 11-1,-2-9 0,2 9 0,-2-11 0,2 11 1,-2-11-1,1 4-1,0 0 2,-1-1-2,2 1 1,-1 0 0,-1 0 0,1 0 0,0-1 0,0 1 0,1 7 1,0-14-1,-1 7 0,0-1 0,0 1 0,1 0 0,0 0 1,-2 0-1,1 0 0,1 1 0,-2-1 0,1 0 0,-1 0 0,1 0 0,-1-1 0,1 0 0,-1 0 0,1 0 0,-1 0 0,1 0 0,0 1 0,0-1-1,0 1 1,0-1 0,1 1 0,0 7 0,-1-12 0,1 12 0,-1-13 0,1 13 0,-1-13 0,1 5 1,0 1 0,-1-1 0,0 1 0,1 0-1,0 0 1,0 7 0,-1-10 0,1 10-2,-2-9 1,2 9-1,0-8 1,0 8 0,-2-7 0,2 7 0,-1-7 0,1 7 0,-1-7 1,1 7-2,0 0 1,-2-9 0,2 9 0,0 0-1,-2-8 1,2 8 0,0 0 0,-1-7 0,1 7 0,0 0 0,0 0 0,0 0 0,-3-6 0,3 6 0,0 0 0,0 0 0,-2-9-1,2 9 2,0 0-2,0 0 1,0 0 0,0 0 0,-4-7 0,4 7 0,0 0 0,0 0 0,0 0 0,-2-7 0,2 7 0,0 0 0,0 0 0,-1-7 0,1 7 1,0 0-2,0 0 1,0 0 0,-2-7-1,2 7 2,0 0-1,0 0 0,-1-7 0,1 7 0,0 0 0,0 0 0,-2-6 0,2 6 0,0 0 0,0 0 0,-3-8 0,3 8 0,0 0 0,0 0 0,0 0 0,-1-7 0,1 7 0,0 0 0,0 0 0,0 0 0,-2-7 0,2 7 0,0 0 0,0-10 0,0 10-1,0-8 2,0 8-2,0 0 2,-1-10-1,1 10-1,0 0 1,0 0 0,-1-7 1,1 7-1,0 0 0,0 0 0,0 0 0,0 0 0,0-6 0,0 6 0,0 0 0,0 0 0,0 0 0,0 0 0,0 0 0,0 0 0,-2-8-1,2 8 2,0 0-2,0 0 1,0 0 0,0 0 0,0 0 0,0 0 0,0 0-1,0 0 1,0 0 0,0 0 0,-2 7 0,2-7 0,0 0 0,0 0 0,0 0 1,0 0-1,0 0 0,0 0 0,0 0 0,0 0 0,0 0 0,0 0 0,-5 5 0,5-5 1,0 0-1,0 0 0,-7 1-1,7-1 1,-5 1 0,5-1 1,-8 1-1,8-1-1,-8 1 2,8-1-1,-8 2 0,8-2 0,-10 2 0,10-2 0,-10 3 0,5-2 0,5-1-1,-9 1 2,9-1-2,-10 1 1,10-1 1,-9 0-2,4 0 1,5 0 0,-10 0 0,5 1 0,-1 0 0,0 0 0,-1-1 0,0 2 0,0-1 0,0 1 0,1-1 0,0 0 0,-1 0 1,0 1-1,7-2 0,-10 3 0,4-2 0,0 0 0,0 0 0,0 0 0,-1-1 0,0 0 0,-1 0 0,1 0 0,-1 0-1,0-1 1,1 1 0,0-1 0,1 1 0,0 1 0,6-1 1,-9 1-1,9-1 0,-9 1 0,9-1 0,-6 2 0,6-2-1,-7 1 2,7-1-1,-6 0-1,6 0 1,-6 0 0,6 0 0,-8 1 0,8-1 0,-6 2 0,6-2 0,-9 1-1,9-1 1,-9 2 0,4-1 0,5-1 0,-10 2 1,4-1-1,1 0 0,0 0 0,-1-1 0,6 0 0,-8 3 0,8-3 0,-9 3 0,9-3 0,0 0-1,-6 3 1,6-3 0,0 0 0,0 0 0,0 0 0,0 0 1,0 0-1,0 0-1,0 0 2,-2 6-2,2-6 1,0 0 0,0 0 0,0 0 0,0 0 0,2 7 0,-2-7 1,0 0-1,0 0 0,0 0 0,0 0 0,0 0 0,0 0 0,0 0 0,0 0 0,0 0 1,3 7-2,-3-7 1,0 0 1,0 0-2,0 0 2,0 0-1,0 0-1,0 0 1,0 0 0,0 0 0,0 0 0,0 0 0,0 0 0,0 0 1,1 7-1,-1-7 0,0 0 0,0 0 0,3 8 0,-3-8 0,0 0 0,5 9 0,-5-9 1,3 8-1,-3-8 0,6 10 0,-6-10 0,5 11 0,-5-11 0,2 11 0,-2-11 0,2 10 0,-2-10-1,0 11 2,0-11 0,0 10-1,0-10 1,0 10-3,-1-3 3,1 0-2,-1 1 1,0-1-1,1 1 0,-1-1 0,1 1 0,-1-2 1,1-6-1,1 12 2,-1-12-2,0 10 2,0-10-1,1 13 0,-1-13 0,0 13 0,1-6 0,-1 0 0,0-7 0,0 12 0,0-12 0,-1 12 0,1-12 0,-1 10 1,1-10-1,-2 10 0,2-10 0,-3 10 0,2-3 0,1-7 0,0 13 0,-1-6 0,1-7 0,0 11 0,0-11 0,1 10 0,-1-10 0,1 8 0,-1-8 0,0 0 0,3 8 0,-3-8 0,2 7 0,-2-7 0,0 8 0,0-8 0,0 9 0,0-9 0,1 10 1,-1-10-1,1 11 0,-1-11 0,1 10 0,-1-10 0,1 11 0,-1-11 0,1 13 0,-1-6 0,0-7 0,-1 10 0,1-10 0,-2 11 0,2-11 0,-1 9 0,1-9 0,1 7 0,-1-7 0,1 6 0,-1-6 1,1 8-1,-1-8 0,1 7 0,-1-7 0,0 8 0,0-8 0,0 0 0,2 8 0,-2-8 0,0 0 0,0 0 0,0 0 0,4 7 0,-4-7 0,0 0 0,0 0 0,0 0 0,0 0 0,5 3 0,-5-3 0,0 0 0,0 0 0,0 0 0,0 0 0,0 0 0,0 0 0,0 7 0,0-7 0,0 0 0,0 0 0,0 0 0,0 8 0,0-8 0,0 0 0,0 0 0,0 0 0,0 0 0,0 0 1,0 0-1,0 0 0,0 0 0,0 0 0,0 0 0,0 0 0,0 0 0,0 0 0,0 0 0,0 0 0,0 0 0,0 0 0,0 0 1,0 0-2,0 0 1,0 0 0,0 0 0,0 0 0,0 0 0,0 0 0,0 0 0,0 0 0,0 0 0,0 0 0,0 0 0,-1 6 0,1-6 0,0 0 0,0 0 0,0 0 0,0 0 0,-3 7 0,3-7 0,0 0 0,0 0 1,0 0-1,0 0 0,0 0 0,0 0 0,0 0 0,0 0 0,0 0 0,0 0 0,0 0 0,0 0 0,0 0 0,0 0 0,0 0 0,0 0 0,0 0 0,0 0 0,0 0 0,0 0 0,2-7 0,-2 7 0,0 0 0,0 0 0,0 0 0,0 0 0,0 0 0,0 0 0,0 0 0,0 0 0,-5-4 0,5 4 0,0 0 0,-5-2 1,5 2-2,-6 0 1,6 0 0,-6 2 0,6-2 0,-6 1 0,6-1 0,-5 2 0,5-2 0,0 0 0,-7 0 0,7 0 0,-6 0 0,6 0 0,-5 0 0,5 0 0,-5 1 0,5-1 0,-5 0 0,5 0 0,-6 1 0,6-1 0,-6 1 0,6-1 0,-7 1 0,7-1 0,-7 1 0,7-1 0,-7 0 0,7 0 0,-8 0 0,8 0 0,-9-1 0,9 1 0,-10-1 0,4 1 0,0 0 0,0-1 0,-1 1-1,-1 0 1,0 0 0,0 0 0,0 1 0,-1-1 0,1 1 0,-2-1 0,1 0 0,1 0 0,1 1 0,-1 0-1,0 0 1,2-1 0,1 0 0,-1 1 0,6-1 0,-8 1 0,8-1 0,-6-1 0,6 1 0,0 0 0,-7-1 0,7 1-1,-5-2 2,5 2-2,0 0 1,-7-2 0,7 2 1,-6-2-1,6 2 0,-6 0 0,6 0 0,-8-1 0,8 1 0,-11 0 0,5 0 0,0 1-1,-1-2 1,1 2 0,-1-1 0,7 0 0,-11 0 0,11 0 0,-10-1 0,4 1 0,1 0 0,0-1 0,0 1 0,-1-1 0,6 1 0,-9 0 0,9 0 0,-11-1 0,11 1-1,-9 0 1,9 0 0,-7-2 0,7 2 0,-8-2 0,8 2 0,-6-4 0,6 4 0,-6-4 0,6 4 0,-6-4 0,6 4 0,-6-1 0,6 1 0,-5-2 0,5 2 0,-7-1-1,7 1 1,-5 0 0,5 0 0,-8-2 0,8 2 0,-6-1 0,6 1 0,-9-1 0,4 0 0,5 1 0,-8 0 0,8 0 0,-9-1 0,4 1 0,5 0 0,-9 0 0,9 0 0,-10 1 0,5 0 0,-1-1 0,0 1 0,6-1 0,-9 1-1,9-1 1,-9 1 0,9-1 0,-7-1 0,7 1 0,-7-2 0,7 2 0,0 0 0,-7-4 0,7 4 0,0 0 0,-8-3 0,8 3 0,0 0 0,-8-1 0,8 1 0,0 0 0,-8 0 0,8 0 0,-6 0 0,6 0 0,-6-1 0,6 1 0,-7-2 0,7 2 0,-7-1 0,7 1 0,-7-2 0,7 2 0,-6 0 0,6 0 0,-6-2 0,6 2 0,0 0 0,-6-2 0,6 2 0,-6-2 0,6 2-1,0 0 1,-6-4 0,6 4 0,-5-2 0,5 2-1,-6-2 2,6 2-1,0 0 0,-7-2-1,7 2 1,0 0 0,0 0 0,0 0 1,0 0-2,0 0 1,0 0 0,0 0 0,0 0 0,0 0 0,0 0 0,0 0 0,-6 1 0</inkml:trace>
</inkml:ink>
</file>

<file path=ppt/ink/ink10.xml><?xml version="1.0" encoding="utf-8"?>
<inkml:ink xmlns:inkml="http://www.w3.org/2003/InkML">
  <inkml:definitions>
    <inkml:context xml:id="ctx0">
      <inkml:inkSource xml:id="inkSrc0">
        <inkml:traceFormat>
          <inkml:channel name="X" type="integer" max="26312" units="in"/>
          <inkml:channel name="Y" type="integer" max="16520" units="in"/>
          <inkml:channel name="F" type="integer" max="255" units="dev"/>
        </inkml:traceFormat>
        <inkml:channelProperties>
          <inkml:channelProperty channel="X" name="resolution" value="3189.33325" units="1/in"/>
          <inkml:channelProperty channel="Y" name="resolution" value="2669.68335" units="1/in"/>
          <inkml:channelProperty channel="F" name="resolution" value="INF" units="1/dev"/>
        </inkml:channelProperties>
      </inkml:inkSource>
      <inkml:timestamp xml:id="ts0" timeString="2011-09-21T14:00:04.328"/>
    </inkml:context>
    <inkml:brush xml:id="br0">
      <inkml:brushProperty name="width" value="0.08819" units="cm"/>
      <inkml:brushProperty name="height" value="0.35278" units="cm"/>
      <inkml:brushProperty name="color" value="#8643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20 595 1,'0'0'3,"0"0"-1,0 0-1,0 0 0,0 0-1,0 0 1,0 0 0,0 0 0,0 0 0,0 0 0,0 0 1,0 0-1,0 0 0,0 0 0,0 0-1,0 0 0,0 0 1,0 0-1,0 0 1,0 0 0,0 0 0,0 0 1,0 0-1,0 0 0,0 0 1,0 0-1,0 0-1,0 0 1,0 0-1,0 0 0,0 0 0,0 0 1,0 0-1,0 0 0,0 0 0,0 0 1,0 0-1,0 0 0,0 0 0,0 0 0,0 0 0,0 0 0,0 0 1,0 0-1,0 0 0,0 0 1,0 0-1,0 0 1,0 0-1,0 0 1,0 0 0,0 0 0,0 0 0,0 0 0,0 0 1,-5-8 0,5 8 0,0 0 0,0 0 0,0 0 0,-1-7 0,1 7-1,0 0 0,0-6 0,0 6-1,0 0 1,0-9 0,0 9 0,0 0 1,0-9-1,0 9 1,0 0-1,0 0 0,0 0 0,-1-6 0,1 6-1,0 0 1,0 0-1,-2-7 1,2 7-1,0 0 1,-2-8-1,2 8 0,0 0 1,0-8-1,0 8 1,0-7-1,0 7 1,0-8-1,0 8 0,0-7 1,0 7 0,0-6-1,0 6 1,-1-8 0,1 8-1,0-7 2,0 7-2,0-7 1,0 7 0,-1-7 2,1 7-2,0 0 0,-1-8-1,1 8 1,0 0 0,-2-8 0,2 8-1,0 0 0,-1-8 1,1 8-1,0-8 1,0 8-1,0-8 0,0 8 1,1-7-1,-1 7 1,0-8-1,0 8 1,-1-7 0,1 7-1,-1-8 1,1 8 0,-1-9-1,1 9 1,-1-8 0,1 8-1,0-8 1,0 8-1,0-7 1,0 7-1,0-8 0,0 8 0,1-8 0,-1 8 0,1-9 1,-1 9-2,1-8 2,-1 8-1,0-7 0,0 7 0,0-7 0,0 7 0,0-8 1,0 8-1,0-9 0,0 9 0,0-8 1,0 8-1,1-9 0,-1 9 1,-1-9-1,1 9 0,0-8 0,0 8 1,0-9-1,0 9 0,1-11 0,-1 11 1,2-9-1,-2 9 0,2-11 0,-2 11 0,2-10 0,-2 10 1,2-11-1,-2 11 0,1-10 0,-1 10 1,1-11-1,-1 11 0,0-10 1,0 10-1,0-9 0,0 9 0,0-9 0,0 9 0,1-9 0,-1 9 0,0-7 0,0 7 0,-1-8 0,1 8 1,1-7-1,-1 7 0,0-8 0,0 8 0,1-7 0,-1 7 0,0-7 0,0 7 0,-1-7 0,1 7 0,0 0 0,-1-8 0,1 8 0,0 0 0,-1-8 0,1 8 0,0 0 0,0 0 0,-2-8 0,2 8 0,0 0 0,0 0 0,0-7 0,0 7 0,0 0 1,0 0-1,0-7 0,0 7 0,0 0 0,0 0 0,0 0 0,0 0 0,-1-7 0,1 7 0,0 0 0,0 0 0,0 0 0,0 0 0,0 0 0,0 0 0,0 0 0,0 0-1,0-7 1,0 7 0,0 0 0,0 0 0,0 0 0,0 0 0,0 0 0,0 0 0,0 0 0,0 0 0,0 0 0,0 0 0,0 0 0,0 0 0,0 0 0,0 0 0,0 0 0,0 0 0,0 0 0,0 0 0,0 0 0,0 0 0,0 0 0,0 0 0,0 0-1,0 0 1,0 0 1,0 0-1,0 0 0,0 0 0,0 0 0,0 0 0,0 0 0,0 0 0,0 0 0,0 0 0,0 0 0,0 0 0,0 0 0,0 0 0,0 0 0,0 0 0,0 0 0,0 0 0,0 0 0,0 0 0,0 0 0,0 0 0,0 0 0,0 0 0,0 0 0,0 0 0,0 0 0,0 0 0,0 0 1,0 0-1,0 0 0,0 0 0,0 0 0,0 0 0,0 0 0,0-7 0,0 7 0,0 0 0,0 0 0,0 0 0,0 0 0,0-8 0,0 8 0,0 0 0,0 0 0,1-7 0,-1 7 0,0 0 0,0 0 0,0 0 0,0 0 0,0 0 0,2-7 0,-2 7 0,0 0 0,0 0 0,0 0 0,0 0 0,0 0 0,0 0 0,0 0 0,4-6 0,-4 6 0,0 0 0,0 0 0,0 0 0,0 0 0,0 0 0,0 0-1,0 0 2,0 0-1,0 0 0,0 0 0,0 0 0,0 0 0,0 0 0,0 0 0,0 0 0,0 0 1,0 0-1,5-6 0,-5 6 0,0 0-1,0 0 1,0 0 0,0 0 0,0 0 0,0 0 0,0 0 0,6-3 0,-6 3 0,0 0 0,0 0 0,5-3 0,-5 3 0,0 0 0,0 0 0,0 0 0,6-1 0,-6 1 0,0 0 0,0 0 0,0 0 0,0 0 0,0 0 0,6 0 0,-6 0 0,0 0 0,0 0 0,6-1 0,-6 1 0,0 0 0,0 0 0,6 0 0,-6 0 0,0 0-1,0 0 1,0 0 0,0 0 0,0 0 0,5 3 0,-5-3 0,0 0 0,6 1 0,-6-1 0,0 0 0,7 1 0,-7-1 1,6-1-1,-6 1 0,6 0-1,-6 0 1,6-1 0,-6 1 0,0 0 0,7 0 0,-7 0 0,0 0 0,7 1 0,-7-1 0,0 0 0,8 0 0,-8 0 1,0 0-2,8 0 1,-8 0 0,6 1 0,-6-1 0,6 1 0,-6-1 0,8 1 0,-8-1 0,8 0 0,-8 0 0,10 0 0,-10 0 0,9-1 0,-9 1 0,7 0 0,-7 0 0,7-1 0,-7 1 0,9 0 0,-9 0 0,9 0 0,-9 0 0,10-1 0,-10 1 0,9-1 0,-9 1 0,9-1 0,-9 1 0,6 0 0,-6 0 0,6 0 0,-6 0 0,0 0 0,5 2 0,-5-2 0,0 0 0,7 1 0,-7-1 0,0 0 0,8 0 0,-8 0 0,7 0 0,-7 0 0,7-1 0,-7 1 0,7-1 0,-7 1 0,6 1 0,-6-1 0,6 0 0,-6 0 0,7 1 0,-7-1 0,6 0 0,-6 0 0,6 0 0,-6 0 0,6 0 0,-6 0 0,5 0 0,-5 0 0,7 0 0,-7 0 0,6 0 0,-6 0 0,5 0 0,-5 0 0,0 0 0,6 0 0,-6 0-1,0 0 1,0 0 0,6 1 0,-6-1 0,0 0 0,0 0 0,6 2 0,-6-2 0,0 0 0,6 2 0,-6-2 0,0 0 0,0 0 0,6 2 0,-6-2 0,0 0 0,0 0 0,0 0 0,0 0 0,6 3 0,-6-3 0,0 0 0,0 0 0,0 0 0,5 2 0,-5-2 0,0 0 0,0 0 0,6 3 0,-6-3 0,0 0 0,0 0 0,6 3 0,-6-3 0,0 0 1,0 0-1,0 0 0,2 7 0,-2-7 0,0 0 0,0 0 0,1 7 0,-1-7 1,0 0-1,0 0 0,3 7 1,-3-7-1,0 0 0,3 7 1,-3-7-1,0 0 1,2 11-1,-2-11 0,1 6 1,-1-6-1,0 8 0,0-8 0,1 7 1,-1-7-1,0 0 0,2 7 0,-2-7 0,0 0 1,2 8-1,-2-8 0,0 0 0,2 8 1,-2-8-1,1 8 0,-1-8 0,3 8 0,-3-8 0,1 8 0,-1-8 1,2 7-1,-2-7 0,1 8 0,-1-8 0,2 7 0,-2-7 1,0 7-1,0-7 0,0 8 0,0-8 0,-2 9 1,2-9-1,-1 8 0,1-8 1,0 7-1,0-7 0,-1 9 0,1-9 1,-1 7-1,1-7 0,0 7 0,0-7 1,-1 7-1,1-7 0,0 8 0,0-8 0,0 7 1,0-7-1,0 7 0,0-7 0,-1 7 1,1-7-1,0 0 0,-1 7 0,1-7 1,0 0-1,0 9 0,0-9 1,1 7-1,-1-7 0,1 7 1,-1-7-1,0 7 1,0-7-1,0 8 0,0-8 0,1 7 1,-1-7-1,1 6 0,-1-6 0,0 7 0,0-7 1,1 8-1,-1-8 0,0 6 0,0-6 1,1 7-1,-1-7 0,2 7 1,-2-7-1,0 0 0,0 10 0,0-10-1,1 7 2,-1-7-2,2 9 1,-2-9-1,0 9 2,0-9-2,0 8 1,0-8 0,0 7 0,0-7 0,0 0 0,1 9 0,-1-9 0,-1 7 0,1-7 0,0 7 1,0-7-1,0 8-1,0-8 2,-1 7-1,1-7 0,-1 8 0,1-8 0,-1 7 0,1-7 0,0 0 1,0 8-1,0-8 0,0 0 0,0 9 0,0-9 0,0 0 0,0 8 0,0-8 1,0 0-1,1 8 0,-1-8 0,0 0 0,1 7 1,-1-7-1,0 0 0,0 8 0,0-8 0,0 0 1,-1 7-1,1-7 0,0 0 0,-1 8 0,1-8 0,0 0 1,1 8-1,-1-8 0,0 0 0,1 9 0,-1-9 0,0 0 0,1 8 0,-1-8 0,0 0 0,0 8 0,0-8 0,0 0 0,0 8 0,0-8 0,0 0 0,1 7 0,-1-7 0,0 0 0,0 0 0,2 8 0,-2-8 0,0 0 0,0 0 0,0 7 1,0-7-1,0 0 0,0 0 0,0 0 0,0 0 0,0 0 0,0 9 0,0-9-1,0 0 1,0 0 0,0 0 1,0 0-1,0 0 0,1 9 0,-1-9 0,0 0 0,0 0 0,0 0 0,0 0 0,2 7 0,-2-7 0,0 0 0,0 0 0,0 0 0,0 0 0,0 0 0,0 0 0,0 0 0,0 0 0,0 0 0,0 0 0,2 7 0,-2-7 0,0 0 0,0 0 0,0 0 0,0 0 1,0 0-1,0 0 0,0 0 0,0 0 0,0 0 1,0 0-1,0 0 1,0 0-1,0 0 1,0 0-1,0 0 1,0 0-1,0 0 1,0 0-1,0 0 1,0 0 0,0 0-1,0 0 1,0 0-1,0 0 1,0 0-1,0 0 0,0 0 1,0 0-1,0 0 0,0 0 0,0 0 0,0 0 0,0 0 0,0 0 0,0 0 0,0 0 0,0 0 0,0 0 1,0 0-1,0 0 0,0 0 0,0 0-1,0 0-3,0 0-6,0 0-19,0 0-1,0 0 1,-7 1-1</inkml:trace>
</inkml:ink>
</file>

<file path=ppt/ink/ink11.xml><?xml version="1.0" encoding="utf-8"?>
<inkml:ink xmlns:inkml="http://www.w3.org/2003/InkML">
  <inkml:definitions>
    <inkml:context xml:id="ctx0">
      <inkml:inkSource xml:id="inkSrc0">
        <inkml:traceFormat>
          <inkml:channel name="X" type="integer" max="26312" units="in"/>
          <inkml:channel name="Y" type="integer" max="16520" units="in"/>
          <inkml:channel name="F" type="integer" max="255" units="dev"/>
        </inkml:traceFormat>
        <inkml:channelProperties>
          <inkml:channelProperty channel="X" name="resolution" value="3189.33325" units="1/in"/>
          <inkml:channelProperty channel="Y" name="resolution" value="2669.68335" units="1/in"/>
          <inkml:channelProperty channel="F" name="resolution" value="INF" units="1/dev"/>
        </inkml:channelProperties>
      </inkml:inkSource>
      <inkml:timestamp xml:id="ts0" timeString="2011-09-21T14:00:14.593"/>
    </inkml:context>
    <inkml:brush xml:id="br0">
      <inkml:brushProperty name="width" value="0.08819" units="cm"/>
      <inkml:brushProperty name="height" value="0.35278" units="cm"/>
      <inkml:brushProperty name="color" value="#8643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11 7 0,'0'0'7,"0"0"-1,0 0-1,-3-6 0,3 6-1,0 0-1,0 0 0,0 0 0,0 0-1,0 0 0,0 0 1,-5-1-1,5 1 0,0 0 0,0 0-1,0 0 1,0 0-1,0 0 0,0 0-1,0 0 1,0 0-1,-1 7 1,1-7-1,0 0 1,-1 8-1,1-8 0,0 0 1,-1 7-1,1-7 1,-1 7 0,1-7-1,0 0 1,0 9-1,0-9 1,1 7-1,-1-7 1,0 0-1,2 8 0,-2-8 1,0 0-1,0 10 1,0-10-1,0 7 1,0-7 0,0 7-1,0-7 1,0 8-1,0-8 0,0 0 0,2 8 0,-2-8 0,0 0 0,2 10 1,-2-10-1,1 6 0,-1-6 0,1 9 0,-1-9 1,0 6-1,0-6 0,0 7 0,0-7 1,-1 7-1,1-7 0,0 0 0,-1 9 0,1-9 0,1 7 0,-1-7 0,0 0 1,1 8-1,-1-8 0,1 7 0,-1-7 0,2 6 0,-2-6 1,0 7-1,0-7 0,0 0 0,0 9 1,0-9-1,0 0 0,2 8 1,-2-8-1,0 0 0,1 9 1,-1-9-1,1 7 0,-1-7 0,0 0 1,0 10-1,0-10 0,0 0 0,0 10 0,0-10 0,-1 6 1,1-6-1,1 8 0,-1-8 0,0 0 0,2 10 1,-2-10-1,2 8 0,-2-8 1,0 0-1,1 7 0,-1-7 1,0 0-1,-2 7 0,2-7 0,0 7 0,0-7 0,0 7 0,0-7-1,0 7 2,0-7-1,0 0 0,0 8 0,0-8 1,0 0-1,0 9 0,0-9 0,2 7 0,-2-7 0,0 8 0,0-8 0,1 6 1,-1-6-1,0 0 0,0 0 0,1 7 0,-1-7 0,0 0 2,0 0-2,0 0 0,-1 8 0,1-8 0,0 0 0,0 9 0,0-9 0,0 0 0,0 9 0,0-9 0,0 0 0,-1 6 0,1-6 0,0 0 0,0 0 0,0 0 0,-1 9 0,1-9 0,0 0 0,0 6 0,0-6 0,0 0 1,-1 9-1,1-9 0,0 0 0,0 0 0,-1 9 0,1-9 0,0 0 0,0 0 0,0 6 0,0-6 0,0 0-1,0 0 1,0 7 0,0-7 0,0 0 0,0 8 0,0-8 0,0 0 0,0 0 0,0 7 0,0-7 0,0 0 0,0 0 0,0 7 0,0-7 0,0 0 0,0 0 0,0 0 1,1 7-1,-1-7 0,0 0 0,0 0 0,0 0 0,1 8 0,-1-8 0,0 0 0,0 0 0,0 8 0,0-8 0,0 0 0,0 0 0,1 8 0,-1-8 0,0 0 0,0 0 0,0 0 0,0 6 0,0-6 0,0 0 0,0 0 0,0 0 0,0 0 1,0 0-1,0 0 1,0 0-1,0 0 1,0 0-1,0 0 1,0 0-1,0 0 0,0 0 1,0 0 0,0 7-1,0-7 1,0 0 0,0 0 0,0 0 0,0 0 0,0 0 0,0 0 0,0 0-1,0 0 1,0 0 0,0 0 0,0 0 0,0 0 0,0 0 0,0 0 0,0 0 0,0 0-1,0 0-6,-2-8-17,2 8 1,0 0-1,0 0 0</inkml:trace>
</inkml:ink>
</file>

<file path=ppt/ink/ink12.xml><?xml version="1.0" encoding="utf-8"?>
<inkml:ink xmlns:inkml="http://www.w3.org/2003/InkML">
  <inkml:definitions>
    <inkml:context xml:id="ctx0">
      <inkml:inkSource xml:id="inkSrc0">
        <inkml:traceFormat>
          <inkml:channel name="X" type="integer" max="26312" units="in"/>
          <inkml:channel name="Y" type="integer" max="16520" units="in"/>
          <inkml:channel name="F" type="integer" max="255" units="dev"/>
        </inkml:traceFormat>
        <inkml:channelProperties>
          <inkml:channelProperty channel="X" name="resolution" value="3189.33325" units="1/in"/>
          <inkml:channelProperty channel="Y" name="resolution" value="2669.68335" units="1/in"/>
          <inkml:channelProperty channel="F" name="resolution" value="INF" units="1/dev"/>
        </inkml:channelProperties>
      </inkml:inkSource>
      <inkml:timestamp xml:id="ts0" timeString="2011-09-21T14:00:17.593"/>
    </inkml:context>
    <inkml:brush xml:id="br0">
      <inkml:brushProperty name="width" value="0.08819" units="cm"/>
      <inkml:brushProperty name="height" value="0.35278" units="cm"/>
      <inkml:brushProperty name="color" value="#8643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18 0 1,'0'0'1,"0"0"1,0 0 1,0 0 0,0 0 0,3 7 1,-3-7-1,0 0 1,0 0-1,0 8 0,0-8-2,0 0 0,0 7-1,0-7 0,0 0 1,1 7-1,-1-7 0,0 0 1,1 7-1,-1-7 1,0 0 0,0 9 0,0-9 0,0 8-1,0-8 1,1 9 0,-1-9-1,2 7 0,-2-7 1,0 0-1,0 0 1,4 8 0,-4-8 0,0 0 0,0 0 1,-1 9-1,1-9 0,-1 6 1,1-6-1,0 0 0,-2 9-1,2-9 1,0 0 0,-2 11 0,2-11-1,0 8 1,0-1-1,0-7 1,1 11-1,-1-11 0,0 10 0,0-10 0,1 10 1,-1-10-1,0 7 0,0-7 1,0 0-1,-1 9 0,1-9 1,0 0-1,-1 9 0,1-9 0,0 0 0,0 9 1,0-9-1,0 8 1,0-8-1,0 6 1,0-6-1,-1 9 1,1-9-1,0 9 1,0-9-1,1 8 0,-1-8 0,0 8 0,0-8 0,2 8 1,-2-8-1,0 7 0,0-7 0,1 7 0,-1-7 0,0 8 1,0-8-2,0 8 2,0-8-1,0 6 0,0-6 0,0 7 0,0-7 0,0 0 0,-1 8 0,1-8 1,0 9-2,0-9 1,0 8 1,0-8-1,0 8 0,0-8 1,0 11-1,0-11-1,0 10 1,0-10 0,0 9-1,0-9 2,0 9-2,0-9 1,0 0 0,0 8 0,0-8 0,0 0 0,1 9 0,-1-9 0,0 0 1,0 9-1,0-9 0,0 8 0,0-8 0,0 0 0,1 9 0,-1-9 0,0 0 0,1 10 0,-1-10 0,0 7 0,0-7 0,1 9 0,-1-9 0,0 8-1,0-8 1,1 7 1,-1-7-1,1 7 0,-1-7 0,0 0 0,1 8 0,-1-8 0,0 0 0,-2 8 0,2-8 0,0 0 0,0 8 0,0-8 0,0 0 0,-1 9 0,1-9 0,0 0 0,0 7 0,0-7 0,0 0 0,0 6 0,0-6 0,0 0 0,0 7 0,0-7 0,0 0 0,0 0 0,0 7 0,0-7 0,0 0 0,0 0 1,0 0-1,0 0-1,0 0 2,2 7-1,-2-7 0,0 0 0,0 0 0,0 0-1,-1 7 1,1-7 0,0 0 0,0 0 0,0 0 0,-1 7 0,1-7 0,0 0 0,0 0 0,0 0 0,0 8 0,0-8 0,0 0 0,0 0 0,0 0 0,0 0 0,0 0 1,0 0-1,0 0 0,0 0 0,0 0 0,0 0 1,0 0-1,0 0 0,0 0 0,0 0 0,0 0 0,0 0 0,0 0 1,0 0-1,0 0 0,0 0 0,0 0 0,0 0 0,0 0 0,0 0 0,0 0 0,0 0 0,0 0-1,0 0 2,0 0-1,-6 3 0,6-3 0,0 0 0,0 0 0,0 0 0,0 0 0,0 0 0,0 0 0,-3-7 0,3 7 0,0 0 0,0 0 0,0 0 1,0 0-1,-2-7 0,2 7 0,0 0 0,0 0 0,0-6 0,0 6 0,0 0 0,0-8 0,0 8 0,0 0 0,0-9 0,0 9 1,-1-8-1,1 8 1,-2-7-1,2 7 0,-1-10 1,1 10-1,-1-8 1,1 8-1,0-8 1,0 8-1,-1-9 0,1 9 1,-1-7-1,1 7 0,0-10 0,0 10 0,-1-8 0,1 8 1,-2-12-1,2 12 0,-2-13 0,2 13 0,-2-12 0,2 12 0,-1-12 0,0 3 1,1 3-1,-1-2 0,1 1 1,0-2-1,0 1 0,0 1 1,0-1-1,0 8 0,0-12 0,0 12 0,0-11 0,0 11 0,0-9-1,0 9 1,1-7 1,-1 7-1,0-9 0,0 9 0,0-11 0,0 11 0,-1-11 0,1 3 0,-1 1 0,1 7 0,-2-11 0,2 11 0,0-10 0,0 10 0,1-9 0,-1 9 0,1-8 0,-1 8 0,1-10 0,-1 10 0,2-9 0,-2 9 0,1-11 0,-1 11 0,1-10 0,-1 10 0,1-12 0,-1 12 2,-1-12-2,1 12 0,0-12 0,0 5 0,0 7 0,1-13 0,-1 7 0,0 6 0,1-12 0,-1 12 0,1-8 0,-1 8 0,0 0 1,0 0-1,1-8 0,-1 8-1,0 0-9,0 0-9,0 0 0,0 0 0</inkml:trace>
</inkml:ink>
</file>

<file path=ppt/ink/ink13.xml><?xml version="1.0" encoding="utf-8"?>
<inkml:ink xmlns:inkml="http://www.w3.org/2003/InkML">
  <inkml:definitions>
    <inkml:context xml:id="ctx0">
      <inkml:inkSource xml:id="inkSrc0">
        <inkml:traceFormat>
          <inkml:channel name="X" type="integer" max="26312" units="in"/>
          <inkml:channel name="Y" type="integer" max="16520" units="in"/>
          <inkml:channel name="F" type="integer" max="255" units="dev"/>
        </inkml:traceFormat>
        <inkml:channelProperties>
          <inkml:channelProperty channel="X" name="resolution" value="3189.33325" units="1/in"/>
          <inkml:channelProperty channel="Y" name="resolution" value="2669.68335" units="1/in"/>
          <inkml:channelProperty channel="F" name="resolution" value="INF" units="1/dev"/>
        </inkml:channelProperties>
      </inkml:inkSource>
      <inkml:timestamp xml:id="ts0" timeString="2011-09-21T13:58:06.796"/>
    </inkml:context>
    <inkml:brush xml:id="br0">
      <inkml:brushProperty name="width" value="0.08819" units="cm"/>
      <inkml:brushProperty name="height" value="0.35278" units="cm"/>
      <inkml:brushProperty name="color" value="#CC33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0 70 0,'0'0'4,"0"0"-2,0 0 1,0 0 0,0 0-1,0 0 1,2-7 0,-2 7-1,0 0 0,0 0 0,0 0-1,0 0 1,0 0-1,0 0-1,0 0 1,0 0-1,0 0 1,0 0-1,0 0 1,0 0 1,0 0 0,0 0-1,0 0 1,0 0-1,0 0 0,0 0 1,0 0-2,0 0 1,0 0-1,0 0 0,0 0 0,0 0 1,0 0-1,0 0 1,0 0 0,0 0 0,0 0 0,0 0 0,0 0-1,0 0 1,0 0 0,0 0-1,0 0 0,0 0 0,0 0 0,0 0 0,0 0 0,0 0 0,0 0 0,0 0 0,0 0 0,0 0 1,0 0-1,0 0 1,0 0 0,0 0-1,0 0 1,0 0-1,0 0 1,0 0-1,0 0 1,0 0-1,0 0 0,0 0 1,0 0-1,0 0 1,0 0-1,0 0 1,0 0-1,0 0 1,0 0 0,0 0-1,0 0 1,0 0 0,0 0 0,1-6 0,-1 6-1,0 0 0,0 0 1,0 0-1,0 0 0,0 0 0,0 0 0,0 0 0,0 0 0,0 0 0,0 0 0,0 0 0,6-2 0,-6 2 0,0 0 0,0 0 0,0 0 0,0 0 0,5-1 0,-5 1 0,0 0 0,0 0 0,0 0 0,0 0 0,0 0 1,0 0-1,0 0 0,0 0 0,0 0 0,0 0 0,0 0 0,0 0-1,0 0 1,0 0 0,0 0 0,7 0 0,-7 0 1,0 0-2,6-1 2,-6 1-1,0 0 0,7 1 0,-7-1 0,0 0 0,6 1 0,-6-1 0,0 0 0,0 0 0,7 2 0,-7-2 0,0 0 1,7 4-1,-7-4 0,0 0 1,7 4 0,-7-4-1,6 1 2,-6-1-2,5 0 1,-5 0 0,5 0 0,-5 0 0,7 0-1,-7 0 1,6 0-1,-6 0 0,6 2 1,-6-2-1,6 1 0,-6-1 0,0 0 1,8 3-1,-8-3 0,6 1 1,-6-1 1,6 0-1,-6 0 0,9-1 0,-9 1 0,8-1-1,-8 1 1,9-2 0,-9 2 0,7 0-1,-7 0 1,7 1-1,-7-1 0,7 1 1,-7-1-1,5 1 0,-5-1 0,6 2 0,-6-2 1,5 0-1,-5 0 0,0 0 0,6 1 0,-6-1 1,6 0 0,-6 0-2,0 0 1,6 3 1,-6-3-1,6 2 0,-6-2 1,9 1-2,-9-1 2,9 0-1,-3-1 0,0 0 0,1 0 1,0 0-1,1 0 0,0 0 0,0 1 0,1-1 0,-2 1 0,1-1 0,0 1 0,0-1 0,-1 1 0,0-1 1,0 1-1,-1-1 0,0 0 0,0 1 0,0 0 0,0 0 0,-6 0 0,9 0 0,-9 0 1,9 0-1,-9 0 0,9 2 0,-9-2 0,9 0 0,-9 0 0,9 0 1,-9 0-1,9-2 0,-9 2 0,11-2 0,-11 2 0,10-2 0,-10 2 0,10-1 0,-10 1 0,10-1 0,-10 1 0,7 0 1,-7 0-2,6 0 1,-6 0 1,5 0-1,-5 0 0,0 0 0,0 0 0,6 0 0,-6 0 0,0 0 0,0 0 1,7 0-1,-7 0 0,0 0 0,5-2 0,-5 2 0,0 0 0,6-1 0,-6 1 1,0 0-1,8 0 0,-8 0 1,0 0-1,7 0 0,-7 0 1,0 0-1,7-2 1,-7 2-1,6-1 0,-6 1 1,6-3-1,-6 3 0,8-2 1,-8 2-1,8-2 0,-8 2 1,9-2-1,-4 0 0,1 1 1,0 1-1,0-2 0,0 1 1,0 1-1,-1-1 0,0 0 1,-5 1-1,10-1 1,-10 1-1,8-1 0,-8 1 0,7-2 0,-7 2 0,8 0 0,-8 0 1,8-2-2,-8 2 1,10-1 0,-10 1 0,10 0 0,-5 0 0,1 0 1,-1-1-1,1 1 0,0-1 0,1 0 1,0 0-1,0-1 0,-1 1 0,2 0 1,-1 0-1,-1-1 0,2 1 0,-1 0 0,-2 0 0,1 0 1,-1 1-1,1-2 0,0 2 0,0 0 0,2-1 1,-2 2-1,1-2 1,1 2-1,-1-1 1,1 1-1,0-1 1,-2 1-1,0-1 0,1 0 1,-1 0-1,0 0 0,0 1 0,0-2 0,0 1 0,2 0 0,-1 0 0,0 0 0,-1 0 0,2 1 0,-2-2 1,0 2-1,1-1-1,-1 0 2,0 0-1,-1 1 0,-5-1 0,10-1 0,-10 1 0,9 1 0,-9-1 0,7 1 0,-7-1 0,7 1 0,-7-1 0,8 2 0,-3-2 0,-5 0 0,11 1 0,-6-1 0,1 0 0,-1 1 0,-5-1 1,11 0-1,-11 0 0,8 2 0,-3-2 0,0 1 0,1-1 0,0 0 0,0-1 0,2 0 0,-1 1 0,0-2 0,-1 1 1,1 1-1,0-1 0,-1 1 0,-1-1 0,1 1 0,-1-1 0,2 1 0,0 0 0,-1 0 0,1-1 0,0 1 0,-1-2 0,1 2 0,-1-1-1,0 0 2,-1 1-2,0 0 2,0-1-1,-5 1-1,11 0 1,-5 0 0,-1 0 0,1 0 1,1 0-1,-2 1 0,3-1-1,-2 1 1,2-1 0,0 0 0,1 0 0,-1 0 1,2 0-1,-1 0 0,-1-1 0,1 0 1,0 1-1,-1 0 0,-1 0 0,2 0 0,-1-1 0,0-1 0,2 2 0,-1-1 0,-1-1 0,1 1 0,0 0 0,0 1 0,-1 0 1,0 0-1,-1 0-1,1 0 2,-1 0-1,0 0 0,1-1 0,-1 1 0,0-2 0,0 1 0,-1 1 0,0 0 0,0-1 0,-1 0 0,1 1 1,-6 0-1,8-1 0,-8 1 0,10 0 0,-10 0 0,9-1 0,-9 1 0,7 1 0,-1-2 0,-6 1 0,9 0 0,-9 0 0,9-1 1,-9 1-1,9 0 0,-9 0 0,8 1 0,-8-1 0,8-1 0,-8 1 0,8 0 0,-8 0 0,7 1 0,-7-1 0,8 0 0,-8 0 0,7 0 0,-7 0 0,6 2 0,-6-2 0,0 0 0,7 3 0,-7-3 0,0 0 1,6 2-2,-6-2 1,0 0 0,7 1 0,-7-1 0,0 0 0,9 0 0,-9 0 0,5 0 0,-5 0 0,7 2 0,-7-2 0,6 2 0,-6-2 0,6 1 0,-6-1 0,6 2 0,-6-2 0,0 0 0,0 0 0,6 3 0,-6-3 0,0 0 0,0 0 0,5 3 1,-5-3-2,0 0 1,5 2 0,-5-2 0,0 0 0,6 5 0,-6-5 0,0 0 0,0 0 0,5 3 0,-5-3 0,0 0 0,6 2 0,-6-2 0,0 0 0,8 1 0,-8-1 0,5 1 0,-5-1 0,6 2 1,-6-2-2,0 0 2,6 2-1,-6-2 0,0 0 0,0 0 0,7 4 0,-7-4 0,0 0 0,0 0-1,7 3 1,-7-3 0,0 0 0,6 2 1,-6-2-1,0 0-1,7 2 2,-7-2-1,0 0 0,5 4 0,-5-4 0,0 0 0,0 0 0,0 0 0,0 0 0,6 4 0,-6-4 0,0 0 0,0 0 0,0 0 0,0 0 0,0 0 0,0 0 0,0 0 0,0 0 0,0 0 0,0 0 0,0 0-1,0 0 1,0 0 0,0 0 1,0 0-1,4 7 0,-4-7 0,0 0 0,0 0 0,0 0 0,5 4 0,-5-4 0,0 0 1,0 0-1,6 1 0,-6-1 0,0 0 0,0 0 0,5 3 1,-5-3 0,0 0-2,0 0 2,0 0-1,6 5 0,-6-5 0,0 0 0,0 0 0,0 0-1,0 0 1,0 0 0,0 0 0,0 0 1,0 0-1,0 0-1,0 0 1,0 0 0,0 0 0,0 0 0,0 0 1,0 0-2,0 0 1,0 0 0,0 0 0,0 0 1,0 0-1,0 0 1,0 0-1,0 0 0,0 0 0,0 0 1,0 0-1,0 0 0,2 7 1,-2-7-1,0 0 0,0 0 1,0 0-2,0 0 2,0 0 0,0 0-2,0 0 2,0 0-1,0 0 1,0 0-1,0 0 0,0 0 1,0 0 0,0 0-2,0 0 1,0 0-1,0 0 1,0 0 0,0 0 1,0 0-1,0 0 0,0 0 0,0 0 0,0 0 0,0 0 0,0 0 0,0 0 0,0 0-1,0 0 1,0 0 1,5-7-1,-5 7 0,0 0 0,0 0 1,0 0-1,0 0 0,0 0-1,0 0 2,0 0-1,0 0 0,0 0 0,0 0-1,0 0 1,0 0 1,0 0-1,0 0 0,0 0 0,0 0 0,0 0 0,0 0 0,0 0 0,0 0 1,0 0-1,0 0 1,0 0 0,0 0-1,0 0 0,0 0 0,0 0 0,0 0-1,0 0 2,0 0-2,0 0 1,0 0 0,0 0-1,0 0 1,0 0 1,0 0-1,0 0 0,0 0 0,0 0 0,0 0 0,0 0 0,0 0 0,0 0 0,0 0 1,0 0-1,2-7 1,-2 7-1,0 0 0,0 0 0,0 0 0,0 0 0,0 0-1,0 0 1,0 0 0,0 0 0,0 0 0,0 0 0,0 0-1,0 0 1,0 0 0,0 0 0,0 0 0,0 0 0,0 0 0,0 0 0,0 0 0,0 0 0,0 0 0,0 0 0,0 0 1,0 0-1,0 0 0,0 0 0,0 0 0,0 0 0,0 0 0,0 0-1,0 0 1,0 0 0,0 0 0,0 0 0,0 0 0,0 0-1,0 0 2,0 0-1,0 0 0,0 0 0,0 0 0,0 0 0,0 0 1,0 0-1,0 0-1,0 0 2,0 0-1,0 0 0,0 0 0,0 0 0,0 0 0,0 0 0,0 0-1,0 0 1,0 0 0,0 0 0,0 0 0,0 0 0,0 0 0,0 0 0,0 0 0,0 0-1,0 0 2,0 0-2,0 0 1,0 0 0,0 0 0,0 0 0,0 0 0,0 0-1,0 0 2,0 0-1,0 0 0,5-2 0,-5 2 1,0 0-2,0 0 2,0 0-1,0 0 0,0 0 0,0 0 0,0 0 0,0 0 0,0 0 0,0 0 0,0 0 0,0 0 0,0 0 0,0 0-1,0 0 1,0 0 0,0 0 0,0 0 0,0 0 1,0 0-1,1 7 0,-1-7 0,0 0 0,0 0 0,0 0 0,0 0 0,0 0 0,0 0 0,0 0 0,0 6 1,0-6-1,0 0 0,0 0 1,0 0 0,0 0-1,0 0 0,-1 7-1,1-7 2,0 0-1,0 0 0,0 0 0,1 7 1,-1-7-3,0 0 3,0 0 0,1 7-2,-1-7 2,0 0-1,0 0-2,0 0 2,0 8 1,0-8-1,0 0 0,0 7 0,0-7 0,0 0 0,0 8 0,0-8 0,0 0 0,-1 9 1,1-9-1,0 0-1,-1 9 1,1-9-1,0 0 1,-3 9 0,3-9 0,-2 8-1,2-8 1,-2 8 1,2-8-1,-1 11 0,1-11 0,-2 10 0,2-10 0,0 12 0,0-12 1,0 12-1,0-12 0,1 11 0,-1-11 1,0 10-1,0-10 0,0 11 0,0-11 0,-1 11 0,1-11 1,0 12-1,0-5 0,0 0 0,-1-1 0,1 1 1,0 0-1,0 0 0,-1 0 0,0 0 0,1 0 0,0-7 1,0 13-1,0-6 0,0 0 0,0-7 0,2 12 0,-2-12 0,1 11 1,-1-11-1,0 10 0,0-10 0,0 10 1,0-10-2,0 11 2,0-11-2,2 11 1,-2-11 0,0 13 0,0-13 0,1 12 0,-1-12 0,0 10 1,0-10-1,1 11 0,-1-11 0,1 9 1,-1-9-1,1 8 0,-1-8 0,1 10 0,-1-10 0,1 12 0,-1-12 0,-1 11 0,1-11 0,1 10 0,-1-10 0,0 10 0,0-10 0,0 8 1,0-8-2,0 0 1,-1 9 1,1-9-1,0 6 0,0-6 0,0 9 1,0-9-1,-1 8 2,1-8-3,0 8 1,0-8 0,0 9 0,0-9 0,0 9-2,0-9 1,-1 8 0,1-8 1,0 9-1,0-9 1,0 0-1,0 9 1,0-9 0,0 0 0,0 8 0,0-8 0,0 0 0,-1 7 0,1-7 0,1 7 0,-1-7 0,0 0 1,1 11-2,-1-11 2,0 6-2,0-6 1,1 9 1,-1-9-2,2 7 2,-2-7-1,0 0 0,0 10 0,0-10 0,0 0 0,1 10 0,-1-10 0,-1 7 0,1-7 0,-1 9 0,1-9 0,-2 8 0,2-8 0,-1 10 0,1-10 0,-2 8 0,2-8 0,0 7 0,0-7 0,-1 8 0,1-8 0,-2 7 0,2-7 0,-1 8 0,1-8 0,-1 8 0,1-8 0,-1 8 0,1-8 0,0 0 0,-1 9 1,1-9-1,0 0 0,-1 8 0,1-8 0,0 0 0,-1 9 0,1-9-1,0 7 2,0-7-1,0 9-1,0-9 2,-1 11-1,1-4-1,0-7 2,-1 12-1,1-12 0,1 10 0,-1-10 0,1 10 0,-1-10 0,0 9 0,0-9 0,0 8 0,0-8 0,0 7 0,0-7 0,0 0 0,0 9 0,0-9 1,0 0-2,0 0 2,1 6-1,-1-6 0,0 0 0,0 0 0,0 0 0,0 0 0,0 0 0,0 0 0,0 7 0,0-7 0,0 0 0,0 0 0,0 0 0,0 0 0,0 0 0,0 0 0,1 7 0,-1-7 0,0 0 0,0 0 0,0 0 0,0 7 0,0-7 0,0 0 0,0 0 1,0 9-2,0-9 1,0 0 0,-2 9 0,2-9 0,0 0 1,0 7-1,0-7 0,0 0 0,0 0 0,-1 8 0,1-8 0,0 0 0,0 0 0,0 0 0,0 0 0,0 0 0,0 0 0,0 0 0,0 0 1,0 0-1,0 0 0,0 0 1,0 0-1,0 0 0,0 0 0,-5-1 0,5 1 0,0 0 0,0 0 0,0 0 0,0 0 0,0 0 0,0 0 0,0 0 0,0 0 0,0 0 0,0 0 0,0 0 0,0 0 0,0 0 0,0 0 0,0 0 0,0 0 0,0 0 0,0 0 0,0 0 0,0 0 0,0 0 0,0 0 0,0 0 0,0 0 0,0 0 0,0 0 1,0 0-2,0 0 2,0 0-1,0 0 0,0 0 0,0 0 0,0 0 0,0 0 0,0 0 0,0 0 0,0 0 0,0 0 0,0 0 0,0 0 0,0 0 0,-3-7 0,3 7 0,0 0 0,0 0 0,0 0 0,0 0 0,0 0 0,0 0 0,0 0 0,0 0 0,-5-2 0,5 2 0,0 0 0,0 0 0,0 0 0,-5 0 0,5 0 0,0 0 0,0 0 0,-5-1 0,5 1 0,0 0 0,0 0 0,-6-1 0,6 1 0,0 0 0,0 0 0,0 0 0,0 0 0,-5 2 0,5-2 0,0 0 0,0 0 0,0 0 0,0 0 0,-7 1 0,7-1 0,0 0 0,0 0 0,-6 0 0,6 0 0,0 0 0,-6 0 0,6 0 0,0 0 0,-8 2 0,8-2 0,-5 1 0,5-1 0,0 0 0,-6 1 0,6-1 0,0 0 0,-6 0 0,6 0 0,0 0 0,-7 1 0,7-1 0,-5 1 0,5-1 0,-7 2 0,7-2 0,-5 1 0,5-1 0,0 0 0,-7 2 0,7-2 0,-6-1 0,6 1 0,-7 0 0,7 0-1,-7 0 1,7 0 0,-8 0 0,8 0 0,-7 1 0,7-1 0,-7 1 0,7-1 0,-7 2 0,7-2 0,-9 2 0,9-2 0,-6 2 0,6-2 0,-7 0 0,7 0 0,-7 2 0,7-2 0,-7 1 0,7-1 0,-6 0 0,6 0 0,-7 1 0,7-1 0,-7 2 0,7-2 0,-8 3-1,8-3 1,-8 3 0,8-3 0,-9 3-1,9-3 1,-10 1 0,10-1 0,-9 1 0,4-1 0,5 0 0,-10 0 0,4 0 0,1 1 0,-1-1 0,1 0 0,0 0 0,5 0-1,-11 2 2,11-2-2,-9 2 1,9-2 0,-9 2 0,9-2 0,-9 2 0,9-2 0,-9 1 0,9-1 0,-8 1 0,8-1-1,-9-1 1,9 1 0,-7 0 0,7 0 0,-6 1 0,6-1 0,-8 0 0,8 0 0,-7 2 0,7-2 0,-7 1 0,7-1 0,-9 0 0,9 0 0,-10 0 0,10 0-1,-10-1 1,5 1 0,5 0 0,-9-1-1,4 1 1,5 0 0,-9 0 0,9 0 0,-8 1 0,8-1 0,-8 0-1,8 0 1,-6 0 0,6 0 0,0 0 0,-7 2 0,7-2 0,0 0 0,-6 1 0,6-1-1,0 0 1,0 0 0,-6 0 0,6 0 0,0 0 0,-6 1 0,6-1 0,0 0 0,-5 0 0,5 0 0,0 0 0,-7 1 0,7-1 0,-7 1-1,7-1 1,-6 2 0,6-2 0,-8 1 0,8-1 0,-7 3 0,7-3 0,-7 0 0,7 0 0,-5 0 0,5 0 0,-6 0 0,6 0 0,-5-1 0,5 1 0,-6 0 0,6 0 0,-8 1 0,8-1 0,-7 0 0,7 0 1,-7 1-1,7-1 0,-7 0 0,7 0 0,-6-1 0,6 1 0,0 0 0,-7 0 0,7 0 0,0 0-1,0 0 1,0 0 0,0 0 0,0 0 0,0 0 0,0 0-1,0 0 1,0 0 0,0 0 0,0 0 0,0 0 0,0 0 0,0 0 0,0 0 0,0 0 1,0 0-1,0 0 0,0 0 0,0 0 0,0 0 0,0 0 0,0 0 0,0 0 0,5-7 0,-5 7 0,0 0 0,0 0 0,0 0 0,4-8 0,-4 8 0,0-7 0,0 7 0,0-9 0,0 9 0,0-11 1,0 11-1,0-12 0,0 12 0,-3-12 0,3 12 0,-1-11 1,1 11-1,-2-9 0,2 9 0,-3-11 0,3 11 1,-1-11-1,-1 4-1,2-1 2,-2 1-2,2-1 1,-1 2 0,-1-1 0,1-1 0,0 1 0,0-1 0,1 8 1,-1-13-1,1 5 0,-1 1 0,0-1 0,1 2 0,-1-2 1,0 1-1,0 1 0,0-1 0,0 0 0,0 0 0,-1 1 0,1-2 0,0 1 0,-1-2 0,1 1 0,-1 0 0,1 0 0,-1 0 0,1 1 0,0-1-1,-1 1 1,2-1 0,0 1 0,0 7 0,-1-12 0,1 12 0,-1-13 0,1 13 0,-1-13 0,1 5 1,0 0 0,-1 1 0,0 0 0,1 0-1,0 0 1,0 7 0,-1-11 0,1 11-2,-2-9 1,2 9-1,0-7 1,0 7 0,-2-8 0,2 8 0,-1-6 0,1 6 0,-1-7 1,1 7-2,0 0 1,-2-10 0,2 10 0,0 0-1,-2-7 1,2 7 0,0 0 0,-2-7 0,2 7 0,0 0 0,0 0 0,0 0 0,-1-7 0,1 7 0,0 0 0,0 0 0,-3-9-1,3 9 2,0 0-2,0 0 1,0 0 0,0 0 0,-3-7 0,3 7 0,0 0 0,0 0 0,0 0 0,-2-6 0,2 6 0,0 0 0,0 0 0,-1-7 0,1 7 1,0 0-2,0 0 1,0 0 0,-2-8-1,2 8 2,0 0-1,0 0 0,-3-6 0,3 6 0,0 0 0,0 0 0,0-7 0,0 7 0,0 0 0,0 0 0,-3-8 0,3 8 0,0 0 0,0 0 0,0 0 0,-3-7 0,3 7 0,0 0 0,0 0 0,0 0 0,0-7 0,0 7 0,0 0 0,-1-10 0,1 10-1,0-8 2,0 8-2,0 0 2,-2-10-1,2 10-1,0 0 1,0 0 0,0-6 1,0 6-1,0 0 0,0 0 0,0 0 0,0 0 0,0-7 0,0 7 0,0 0 0,0 0 0,0 0 0,0 0 0,0 0 0,0 0 0,-2-8-1,2 8 2,0 0-2,0 0 1,0 0 0,0 0 0,0 0 0,0 0 0,0 0-1,0 0 1,0 0 0,0 0 0,-2 7 0,2-7 0,0 0 0,0 0 0,0 0 1,0 0-1,0 0 0,0 0 0,0 0 0,0 0 0,0 0 0,0 0 0,-5 5 0,5-5 1,0 0-1,0 0 0,-7 1-1,7-1 1,-5 1 0,5-1 1,-7 1-1,7-1-1,-8 1 2,8-1-1,-9 2 0,9-2 0,-10 3 0,10-3 0,-9 2 0,3-1 0,6-1-1,-9 1 2,9-1-2,-9 1 1,9-1 1,-9 0-2,4 0 1,5 0 0,-11 1 0,6-1 0,-1 1 0,0 0 0,-1 0 0,0 0 0,1 0 0,-2 1 0,2-1 0,-1 0 0,1 0 1,0 1-1,6-2 0,-11 3 0,6-2 0,-1 1 0,0-2 0,-1 1 0,0-1 0,0 0 0,-1 0 0,1 0 0,-1 0-1,-1-1 1,3 1 0,-1 0 0,2 0 0,-1 0 0,6 0 1,-10 1-1,10-1 0,-8 1 0,8-1 0,-7 2 0,7-2-1,-8 1 2,8-1-1,-6 1-1,6-1 1,-6 0 0,6 0 0,-7 0 0,7 0 0,-7 2 0,7-2 0,-8 1-1,8-1 1,-8 3 0,2-3 0,6 0 0,-11 3 1,6-3-1,0 1 0,-1 0 0,1 0 0,5-1 0,-9 2 0,9-2 0,-7 3 0,7-3 0,0 0-1,-7 3 1,7-3 0,0 0 0,0 0 0,0 0 0,0 0 1,0 0-1,0 0-1,0 0 2,-2 7-2,2-7 1,0 0 0,0 0 0,0 0 0,0 0 0,2 6 0,-2-6 1,0 0-1,0 0 0,0 0 0,0 0 0,0 0 0,0 0 0,0 0 0,0 0 0,0 0 1,3 8-2,-3-8 1,0 0 1,0 0-2,0 0 2,0 0-1,0 0-1,0 0 1,0 0 0,0 0 0,0 0 0,0 0 0,0 0 0,0 0 1,1 7-1,-1-7 0,0 0 0,0 0 0,3 7 0,-3-7 0,0 0 0,5 9 0,-5-9 1,4 8-1,-4-8 0,5 11 0,-5-11 0,4 10 0,-4-10 0,3 12 0,-3-12 0,2 10 0,-2-10-1,0 11 2,0-11 0,0 9-1,0-9 1,0 11-3,-1-4 3,0 0-2,1 1 1,0-1-1,-1 1 0,0-2 0,0 3 0,1-3 1,0-6-1,0 12 2,0-12-2,0 10 2,0-10-1,2 13 0,-2-13 0,1 13 0,-1-6 0,0 0 0,0-7 0,0 13 0,0-13 0,0 11 0,0-11 0,-3 10 1,3-10-1,-1 10 0,1-10 0,-2 11 0,0-5 0,2-6 0,-1 13 0,1-6 0,0-7 0,0 12 0,0-12 0,0 10 0,0-10 0,2 7 0,-2-7 0,0 0 0,3 8 0,-3-8 0,2 7 0,-2-7 0,0 8 0,0-8 0,0 9 0,0-9 0,1 11 1,-1-11-1,1 10 0,-1-10 0,1 11 0,-1-11 0,1 11 0,-1-11 0,1 13 0,-1-6 0,0-7 0,-1 10 0,1-10 0,-2 11 0,2-11 0,0 9 0,0-9 0,0 6 0,0-6 0,1 7 0,-1-7 1,1 8-1,-1-8 0,1 7 0,-1-7 0,0 8 0,0-8 0,0 0 0,2 8 0,-2-8 0,0 0 0,0 0 0,0 0 0,4 7 0,-4-7 0,0 0 0,0 0 0,0 0 0,0 0 0,6 3 0,-6-3 0,0 0 0,0 0 0,0 0 0,0 0 0,0 0 0,0 0 0,-2 7 0,2-7 0,0 0 0,0 0 0,0 0 0,1 8 0,-1-8 0,0 0 0,0 0 0,0 0 0,0 0 0,0 0 1,0 0-1,0 0 0,0 0 0,0 0 0,0 0 0,0 0 0,0 0 0,0 0 0,0 0 0,0 0 0,0 0 0,0 0 0,0 0 1,0 0-2,0 0 1,0 0 0,0 0 0,0 0 0,0 0 0,0 0 0,0 0 0,0 0 0,0 0 0,0 0 0,0 0 0,-1 6 0,1-6 0,0 0 0,0 0 0,0 0 0,0 0 0,-3 7 0,3-7 0,0 0 0,0 0 1,0 0-1,0 0 0,0 0 0,0 0 0,0 0 0,0 0 0,0 0 0,0 0 0,0 0 0,0 0 0,0 0 0,0 0 0,0 0 0,0 0 0,0 0 0,0 0 0,0 0 0,0 0 0,2-7 0,-2 7 0,0 0 0,0 0 0,0 0 0,0 0 0,0 0 0,0 0 0,0 0 0,0 0 0,-5-4 0,5 4 0,0 0 0,-5-2 1,5 2-2,-5 0 1,5 0 0,-6 2 0,6-2 0,-6 1 0,6-1 0,-6 2 0,6-2 0,0 0 0,-7 0 0,7 0 0,-6 0 0,6 0 0,-5 0 0,5 0 0,-6 1 0,6-1 0,-5 0 0,5 0 0,-6 1 0,6-1 0,-5 1 0,5-1 0,-7 1 0,7-1 0,-7 1 0,7-1 0,-6 0 0,6 0 0,-9 0 0,9 0 0,-9-1 0,9 1 0,-10-1 0,4 1 0,1 0 0,-2-1 0,0 1-1,-1 0 1,0 0 0,0 0 0,1 1 0,-2-1 0,0 1 0,0-1 0,0 0 0,0 0 0,2 1 0,-1 0-1,0 0 1,2-1 0,0 0 0,1 1 0,5-1 0,-8 1 0,8-1 0,-6-1 0,6 1 0,0 0 0,-6-1 0,6 1-1,-6-2 2,6 2-2,0 0 1,-7-2 0,7 2 1,-5-2-1,5 2 0,-6 0 0,6 0 0,-9-1 0,9 1 0,-11 0 0,5 0 0,0 1-1,-1-2 1,1 2 0,0-1 0,6 0 0,-12 0 0,12 0 0,-10-1 0,5 1 0,-1 0 0,1-1 0,0 1 0,0-1 0,5 1 0,-10 0 0,10 0 0,-11-1 0,11 1-1,-9 0 1,9 0 0,-7-2 0,7 2 0,-8-2 0,8 2 0,-6-4 0,6 4 0,-6-4 0,6 4 0,-6-4 0,6 4 0,-6-1 0,6 1 0,-6-2 0,6 2 0,-6-1-1,6 1 1,-5 0 0,5 0 0,-8-2 0,8 2 0,-6-1 0,6 1 0,-8-1 0,2 0 0,6 1 0,-8 0 0,8 0 0,-9-1 0,4 1 0,5 0 0,-9 0 0,9 0 0,-10 1 0,5 0 0,0-1 0,-1 1 0,6-1 0,-10 1-1,10-1 1,-9 1 0,9-1 0,-7-1 0,7 1 0,-7-2 0,7 2 0,0 0 0,-7-4 0,7 4 0,0 0 0,-8-3 0,8 3 0,0 0 0,-8-1 0,8 1 0,0 0 0,-7 0 0,7 0 0,-7 0 0,7 0 0,-6-1 0,6 1 0,-7-2 0,7 2 0,-7-1 0,7 1 0,-6-2 0,6 2 0,-7 0 0,7 0 0,-6-2 0,6 2 0,0 0 0,-6-2 0,6 2 0,-5-2 0,5 2-1,0 0 1,-6-4 0,6 4 0,-6-2 0,6 2-1,-6-2 2,6 2-1,0 0 0,-7-2-1,7 2 1,0 0 0,0 0 0,0 0 1,0 0-2,0 0 1,0 0 0,0 0 0,0 0 0,0 0 0,0 0 0,0 0 0,-5 1 0</inkml:trace>
</inkml:ink>
</file>

<file path=ppt/ink/ink14.xml><?xml version="1.0" encoding="utf-8"?>
<inkml:ink xmlns:inkml="http://www.w3.org/2003/InkML">
  <inkml:definitions>
    <inkml:context xml:id="ctx0">
      <inkml:inkSource xml:id="inkSrc0">
        <inkml:traceFormat>
          <inkml:channel name="X" type="integer" max="26312" units="in"/>
          <inkml:channel name="Y" type="integer" max="16520" units="in"/>
          <inkml:channel name="F" type="integer" max="255" units="dev"/>
        </inkml:traceFormat>
        <inkml:channelProperties>
          <inkml:channelProperty channel="X" name="resolution" value="3189.33325" units="1/in"/>
          <inkml:channelProperty channel="Y" name="resolution" value="2669.68335" units="1/in"/>
          <inkml:channelProperty channel="F" name="resolution" value="INF" units="1/dev"/>
        </inkml:channelProperties>
      </inkml:inkSource>
      <inkml:timestamp xml:id="ts0" timeString="2011-09-21T13:58:06.796"/>
    </inkml:context>
    <inkml:brush xml:id="br0">
      <inkml:brushProperty name="width" value="0.08819" units="cm"/>
      <inkml:brushProperty name="height" value="0.35278" units="cm"/>
      <inkml:brushProperty name="color" value="#CC33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55 789 149,'0'0'0,"0"0"1,0 0-2,0 0 2,0 0-1,0 0 0,0 0 0,0 0-1,0 0 1,0 0 0,0 0 0,0 0 0,0 0 0,0 0 0,0 0 0,0 0 1,0 0-1,0 0 0,0 0 0,0 0 0,0 0 0,0 0 0,0 0-1,0 0 1,1-7 0,-1 7 0,0 0 1,0 0-2,3-9 1,-3 9 1,0 0-1,3-6 0,-3 6 0,0 0 0,2-9 0,-2 9 0,4-10 0,-4 10 0,2-9 0,-2 9 0,1-11 0,-1 11 0,2-13-1,-2 13 2,-1-12-2,1 12 1,-2-13 0,1 7 0,1 6 0,-1-12 0,1 12 0,-4-10 0,4 10 0,-3-10 1,3 10-2,-4-11 1,3 3 0,1 8 0,-6-13 0,5 6 0,1 7 0,-4-13 0,4 13 0,-3-12 0,3 12 0,-2-12 0,2 12 0,-2-11 0,1 3 0,1 2 0,-1-1-1,1 0 1,0 0 0,0 0 0,1 0 0,-1 0 0,0 7 0,0-12 0,1 5 0,-1 7 0,0-13 0,0 7 1,0 0-1,0-1 1,0 0-1,-1 0 1,1 7-1,-1-13 1,1 13 0,-2-11-2,2 11 3,-1-12-3,1 12 2,-1-11-1,1 11 0,0-10 0,0 10 0,-2-10 0,2 10 0,-1-11 0,1 11 0,-1-11 0,1 11 0,-1-10-1,1 10 1,0-12 0,0 12 0,-1-11 0,1 11 0,0-11 0,0 11 0,-2-13 0,2 13 0,-1-11 0,1 11 0,0-11 0,0 11 0,-2-10 0,2 10 0,-1-12 0,1 12 0,-2-12 0,1 5 0,1 1 0,0-1 0,0-1 0,0 1 0,0 0 0,0 7 0,0-8 0,0 8 0,-2-8 0,2 8 1,-1-8-1,1 8-1,-2-9 2,2 9-1,-2-10 0,2 10 0,-2-11 0,2 11 0,1-8 0,-1 8 0,-1-8 0,1 8 0,0-6-1,0 6 1,0 0 0,1-9 0,-1 9 0,0-7 0,0 7 0,0-7 0,0 7 0,-1-7 0,1 7 1,0 0-1,-2-7 0,2 7 0,0 0 0,-1-7 0,1 7 0,0 0 0,-1-8 0,1 8-1,0 0 2,0-7-1,0 7 0,0 0 0,-1-9 0,1 9 0,0 0 0,0-6 0,0 6 0,0 0 0,-2-7 1,2 7-2,0 0 2,0 0-1,-1-8 0,1 8 0,0 0 0,0 0 0,0 0 0,0 0 0,0 0 0,0 0 1,0 0-1,0 0-1,0 0 1,0 0 0,0 0 0,0 0 1,0 0-2,0 0 1,0 0 0,0 0 1,0 0-1,0 0 0,0 0 0,0 0 0,0 0 0,0 0 0,0 0 0,0 0 0,0 0 0,0 0 0,0 0 0,0 0 0,0 0 0,0 0 0,0 0 0,0 0 0,0 0 0,0 0 0,6 6 0,-6-6 0,0 0 0,0 0 0,6 1 0,-6-1 0,0 0 0,7 0 1,-7 0-1,5-1 0,-5 1 0,6 1 0,-6-1 0,8 0 1,-8 0-1,8 1 0,-3 0 0,3-1 0,-1 0 0,1 0 0,-1 1 0,1-2 0,1 2 0,-1 0 1,-1 0-1,0 0 0,0 1 0,0 0 0,-1-1 1,1 2-1,1-2 0,-1 1 0,2-1 0,-1 0 0,2 0 1,0 0-1,0 1 0,1-1 0,0 1 0,3 1 1,-1-2-1,2 2 0,1-2 0,0 0 0,1 0 1,1-1-2,0 0 2,-2 0-1,3-1-1,-2-1 1,0 2 0,-1-2 0,-1 1 0,-1 0 0,-1 2 0,-1-1 0,-3 1 0,0 1 0,0-1 0,0 2 0,-1-1 1,0 0-1,0-1 0,1 1 0,-1-2 0,0 1 0,1-1 0,0 0 0,2-1 0,-1 1 0,3-2 0,-1 1 0,2-1 0,-1 1 0,0-1 0,1 2 0,0 0 0,0 0 0,0-1 0,-1 1 0,2-1 0,2 0 0,-2 1 0,1-2 0,-1 1 0,0-2 0,0 2 0,1-1 0,-1 1 1,-1 1-1,1 0 0,0-1 0,0 1 0,2-1 0,-1 1 0,2 0 0,0-1 0,2 1 1,-1-2-1,-1 1 0,1-1 0,0 1 0,-1 0 0,-1-1 0,0 1 0,-1 0 0,1 0 0,0 0 0,1-1 1,0 0-1,-1 0 0,0 0 0,1-1 0,0 2 0,-4-1 0,-1 0 0,1 1 0,-3 0 0,2 1 0,-2-2 0,0 2 1,-2-1-2,3 0 1,-2-1 0,0 1 1,0-1-1,-1 1 0,0 0 0,0 0-1,0 1 1,0 0 1,0 0-1,0 0-1,0 0 2,-2-1-1,0 1-1,0 0 2,0 0-1,0-1-1,-1 1 2,0 0-2,1-1 1,-1 1 1,3-1-1,-3-1-1,0 2 2,1-3-1,-1 2 0,2-1 0,-3 1 0,0-1 0,-5 2 0,10-2 0,-5 1 0,0 0 0,1-1 0,0 2 0,2-2 0,-1 2 0,0 0 0,0 0 1,-1 0-1,0 1 0,1 0-1,-7-1 2,9 0-1,-3 0-1,0 0 1,0 0 0,-1 0 0,1 0 0,-1 0 0,1 0 0,0 2 0,-6-2 0,9 1 0,-9-1 0,7 3 0,-7-3 0,5 3 0,-5-3 0,0 0 0,6 3-1,-6-3 1,0 0 0,0 0 0,0 0 0,0 0 1,0 0-2,5 5 1,-5-5 0,0 0 0,0 0 1,0 0-1,0 0-1,0 0 2,0 0-1,0 0-1,0 0 1,0 0 0,0 0 0,0 0 1,0 0-2,4 7 1,-4-7 1,0 0-2,0 0 2,0 0-1,6 6-1,-6-6 1,0 0 0,0 0 0,-6 1-1,6-1 1,-10 0 0,2 1 0,-4-2-1,-3 0 2,-1 1-2,-4-3 1,-2 0 0,-2 0 0,0-1 0,-3 0 0,0 0 0,1 1-1,0 0 1,0 2 0,-1-1-1,0 2 1,-2 1 0,0 0-1,-3 1 1,-1 0 0,0 0-1,-3-1 1,2 2-1,0-3 1,0 0 0,1 0-1,2 0 1,1-2 0,1 1 0,1-1 0,1 1 0,1 0-1,2 0 2,0 0-2,3 1 1,0 0 0,1 1 0,1-1-1,2 1 2,0-1-1,-1 1 0,1-1-1,0 0 1,0 1 0,0-1 0,-1 2 0,0-2 0,2 1 0,-1 0 0,1 0 0,-1 1 0,1-1 0,-1 2 0,1-1 0,-1 1 0,0 1 0,1-1 0,1 0 0,2 1 0,0-1 0,0-1 0,2-1 0,1 1 0,-2-2 1,2 0-2,-1 0 1,1 0 0,0-1 0,1 0 0,1 2 0,0-1-1,2 1 2,-1 0-2,1 1 1,0 0 1,-1 1-1,2 0 0,0 0 0,5-3 0,-9 5 0,9-5 0,-7 5 0,7-5 0,0 0 0,-5 3 0,5-3 0,-6 2-1,6-2 2,-8 3-1,3 0 0,-1 0 0,-2 1 0,-1-1-1,0 1 1,0 0 0,0-1 0,-1 1 0,0 0 0,2 1 0,0-2 1,-1 0-2,1 0 1,1 0 0,1 0 0,0-1 0,6-2 0,-9 3 0,9-3 0,-10 4 0,5-1 0,5-3 1,-11 6-1,5-2 0,-1-1 0,0 0 0,-1-1 0,1 0-1,1 0 1,-2 1 0,2 0 0,1-2 0,5-1 0,-7 4 0,7-4-1,0 0 2,-6 6-2,6-6 1,0 0 0,0 0 0,0 0 0,0 0 0,0 0-1,0 0 1,0 0 1,-5 8-2,5-8 2,0 0-1,0 0 0,0 0-1,-4 6 2,4-6-2,0 0 2,-6 7-1,6-7 0,0 0 0,0 0 0,-5 8 0,5-8 0,0 0 0,-3 6 0,3-6 0,0 0 0,0 7 0,0-7 0,0 0 0,5 9 0,-5-9 0,6 5 0,0-2 0,1 0 0,0 0 0,1-1 1,0 0-1,1 0 0,2-1 0,-1 0 0,1 0 0,0 0 0,2-1 0,3 2 0,-1-2 0,2 1 0,0 1 0,2-1 0,0-1 0,1 1 1,-1 0-1,-1-1 0,1 0 0,0-1 0,-1 0 1,1 1-2,-1 0 2,0 0-1,0-1-1,0 0 2,-1 1-1,0 1 0,-1 0 0,-1 0 0,0 1 0,-2 0 0,2 0 0,-3 1 0,1-1 0,1-1 0,1-1 0,2 0 0,-1-1 0,-1-1 0,-2 0 0,1-1 0,-1 1 0,-3-1 0,-3 3 0,-1-1 0,-6 1 0,5 0 0,-5 0 0,0 0 0,0 0 0,0 0 0,0 0 0,0 0 0,-4 7 0,4-7 1,0 0-1,0 0 0,-6 7-1,6-7 1,0 0 0,-6 6 0,6-6 0,0 0 0,0 0 0,0 0 0,0 0 0,0 0 0,0 0 0,0 0 0,0 0 0,-5 6 1,5-6-2,-9 6 2,2-2-1,-2 2 0,-3 0 0,-3 1 0,-3 0 0,-4 0 1,-3-1-1,-4 1 0,-4-1 0,-1-1 0,0 0 0,-2 0 0,1-1 0,1-1 0,3 0 0,5-1 0,4 1 0,4-2 0,3-1 0,5 0 0,2 0 0,2 0 0,6 0 0,0 0 0,0 0 0,0 0 0,0 0 0,-6-4 0,6 4 0,0 0-1,0 0 1,-7 4 0,1-2 0,1-1 0,-2 2 0,0-1 0,0 0 0,0 0 0,-1-1 0,2 1 0,0-2 0,0 1 0,6-1 0,-10 1 0,10-1 0,-8 3 0,8-3 1,-7 2-1,7-2 0,-8 1 0,8-1 0,-8 1 0,8-1 1,-8 1-1,8-1-1,-9 2-1,9-2 2,-8 5-1,8-5 1,-7 4 0,7-4 0,-6 5 0,6-5 0,0 0-1,-6 3 1,6-3 1,0 0 0,0 0-3,0 0 3,-1 7-3,1-7 3,0 0-1,0 10 1,0-10-2,1 10 0,-1-10 1,3 11-1,-3-11 1,4 9-1,-4-9 1,5 10 0,-5-10 0,4 8 0,-4-8 0,3 8 0,-3-8 0,2 8 0,-2-8 1,0 7-1,0-7 0,0 0 0,0 8 0,0-8 0,0 0 0,5 5 0,-5-5 0,7 3 0,-1-1 0,-1 0 0,3 0 1,0 0-1,2 0 0,1-1 0,2 0 0,1-1 0,-1 0 0,4-1 0,-1-1 0,2 0 0,0 0 0,1-1 0,0-1 0,0 2 0,-1-1 0,0 2 0,-3-1 0,0 1 0,-1 0 1,-1 0-1,0 0 0,0 1 0,-2-1 0,1 0 0,1 0 0,0 1 0,-1-1 0,0 1 0,0 0 0,0 0 0,1 1 0,1 0 0,-2 0 0,1 0 0,-2-1 0,2 1 0,-2-1 0,1-1 0,-3 1 0,0 0 0,-1-1 0,-1 2 0,2-1 0,-4 0 0,1 0 0,-6 0 0,7 1 0,-7-1 0,8 1 0,-8-1 0,5-1 0,-5 1 0,0 0 0,5-1 0,-5 1 0,0 0 0,0 0 0,0 0 0,0 0 0,0 0 0,0 0 0,6 3 0,-6-3 0,0 0 0,6 2 0,-6-2 0,0 0 0,7 4 0,-7-4 0,0 0 0,5 6 0,-5-6 0,6 7 0,-6-7 0,6 12 0,-4-6 1,1 1-1,-2 2 0,1-2 0,0 0 0,-1 0 0,-1-1-1,0-6 1,-1 11 1,1-11-2,-2 11 1,2-11 1,-3 9-1,3-9 0,-3 11 0,3-11 0,-2 10 0,2-10 0,-3 9 0,3-9 0,-2 10 0,2-10 0,-1 8 0,1-8 0,-1 11 0,1-11 1,-2 13-2,2-13 1,-2 12 1,2-12-2,-2 11 2,2-11-1,-5 7 0,5-7 0,-7 5 0,2-3 0,-1 0 0,-3-2 0,-1 0 0,-2 2 0,0-2 0,-1 1 0,0 0 0,-2-1 0,3 1 0,-1-1 1,-1-2-1,2 0 0,0 1 0,0-3 0,-1 0 0,1 1 0,-1-1 1,-1 0-2,2 1 1,-2 0 0,-1-2 0,1 2 0,-2-1 0,1 1 0,0-1-1,1 1 2,-1-1-2,2 1 1,-1 1 0,1 0 0,1 2 0,-1 0 1,1 0-1,1 2-1,0-1 1,2 0 0,1 1 1,0-2-1,2 0-1,0 1 1,6-1 0,-11 0 0,11 0 0,-8 1 0,3-1 0,5 0 0,-9 1 0,3-1 0,0 1 0,0 0 0,-2 0 0,1 1 0,-1-1 0,0 0 0,0-1 0,2 0 0,-3 0 0,3 0 0,1 0-1,0 0 2,5 0-1,-7 1 0,7-1 0,0 0-1,0 0 1,0 0 0,0 0 0,0 0 0,0 0 0,-1-8 0,1 8 1,0 0-1,3-9 0,-3 9 0,0 0 0,-2-7-1,2 7 2,0 0-2,-7-6 1,7 6 1,-6-1-1,6 1 0,0 0 0,-8-2-1,8 2 1,0 0 0,0 0 0,11-4 0,-5 2 0,3-1 0,3 0 0,3 0 0,4-1 0,1 0 0,3 1 0,0-1 0,3 0 0,-1 1 0,1 0 0,-2 0 1,-1 1-1,-1 1 0,-2-1 0,-1 2 0,-1 1 0,-2 1 0,-2 0 0,0 1 0,-1-1 1,-2-1-1,-1 0 0,0-1 0,1-1 0,0-1 1,0 0-1,0-2 0,1 0-1,-1 1 1,2-1 1,-2 2-2,0-1 1,0 2 0,-2-1 0,0 1 0,-1-1 1,-1 1-1,-2 0 0,0-1 0,-5 2 0,7 0 0,-7 0 1,0 0-1,6-3 0,-6 3 0,0 0 0,0 0 0,0 0 0,0 0 0,0 0 0,0 0 0,0 0 0,1-8 0,-1 8 0,0 0 0,0 0 0,3-6 0,-3 6 0,0 0 0,0 0 0,6-5 1,-6 5-1,0 0 0,8-10 0,-8 10 0,7-9 0,-7 9-1,8-11 1,-4 4 0,1-1 0,0 1 0,0-2 0,-2-1 0,2-2 0,-3-1 1,1-1 0,-1 0 0,-1-1-1,0 1 1,0-2-1,-1 2 1,0 2-1,1-1 0,0 0-1,-1 0 1,1 0 0,-1 1-1,2 1 1,-1 0 0,2 1 0,0-2 0,1 2 0,1-2 0,0 2 1,0-2-2,1 2 1,0 0 1,0 1-1,0 1 0,1-1 0,0 3-1,-1-2 1,3 2 0,0 1 0,0-2 0,0 0 0,0 3 0,0-2 0,0 1 0,0 1 0,0 0 0,0-1-1,1 1 1,0 1 1,0 0-2,2 0 1,-2 0 1,1 2-1,-2-1 0,2 2-1,-2 1 1,1 0 0,0 0 0,1 1 0,2 0 0,-1-1 0,2 0 0,0 1 0,1-2 0,0 1 0,1 1 0,0-1 0,0 1 1,0 1-1,0-1 0,0 1 1,0 0-1,0 0 0,1-1 0,-1-1 0,2-1 0,-1 0 1,1 0-1,-3 0 0,0 0 0,-2-1-1,-2 1 1,-3-1 0,-1 3 0,-7-2 0,9 3 0,-9-3 0,6 3 0,-6-3-1,0 0 2,0 8-1,0-8 0,-4 8 0,-2-2 0,0 0 0,-2 0 0,-1 2 1,-2-1-1,1 2 0,-2-1 0,0 0 0,0 2 1,0 0-2,0-1 2,1-1-2,1 1 2,-1-2-1,2 0 0,2-2-1,0 1 2,1-3-1,6-3-1,-9 6 2,9-6-2,-6 4 1,6-4 1,0 0-2,-6 7 1,6-7 1,0 0-1,-3 7 0,3-7 0,0 0 0,0 0 0,-5 7 0,5-7 0,0 0 0,0 0 0,0 0 0,0 9 0,0-9 0,0 0 0,0 0 0,7 5 0,-7-5 0,9 1 0,-1-1 0,0-2 0,1-1 0,2 1 0,2-1 0,0-1 0,2 0 0,0 0 0,0-2 0,1 1 1,1 0-1,0 0 0,0-1 0,0 0 0,0 0 0,0 1 1,-1 0-1,-1 1 0,-1 2 0,-1-1 2,0 2-2,-1-1 0,0 1 0,0-1 0,-1 0 0,1 0 0,-1-2 0,1 2 0,-2-1 0,0-1 0,-1 0 0,-1 1 0,-2-1 0,1 2 0,-1 1 0,0-2 0,-1 0 0,-5 3 0,10-3 0,-4 1 0,0 2 1,-6 0-1,9-3 0,-9 3 0,8-1 0,-8 1 0,7-2 0,-7 2 0,7-1-1,-7 1 2,5-1-1,-5 1 0,6-2 0,-6 2-1,0 0 2,0 0-1,0 0 0,0 0 0,0 0 0,0 0 0,0 0 0,5-6 0,-5 6 0,0 0 0,0 0 0,-7-4 0,2 1 0,-3 2-1,-2-1 2,-3 2-1,-1 0-1,-3 0 1,0-1 0,-4 3 0,0 0 0,-1-1 0,-1 1 0,0-1 0,0 2 0,0-1 0,1 0 0,3 0 0,-1 1-2,4 0 4,0-1-4,3 1 4,1-1-4,1-1 2,2 1 2,3-1-4,6-1 2,-5 3 0,5-3 0,0 0 0,10-4 0,-2 2 0,2-1 0,5 1 0,0-1 0,5 0 0,0 0 0,2 1 0,2 1 0,0 1 0,0-1 0,1 0 2,-2-1-4,-1 2 4,0-1-2,0-1 0,-3 2 0,0-3 0,-2 3 0,0-1 0,-1-1 0,-2 1 0,0 1 0,-3 0 0,-1 0 0,-1 0 0,-1 0 0,-1 0 0,-7 0 0,8-1 0,-8 1 0,6 0 0,-6 0 0,0 0 0,0 0 0,0 0-2,5 2 4,-5-2-2,0 0 0,-2 7-2,2-7 2,0 0 0,-5 7 2,5-7-4,-6 5 4,6-5-2,-6 4-2,6-4 4,-6 7-4,6-7 2,-3 8 2,3-8-4,-3 11 2,3-11 2,-3 12-2,3-5 0,0-1 0,-1 2 0,1-1 0,0 0 0,0 0 0,0 1 1,1-2-1,-1 1 0,-1 2 0,1-1 0,-1 0 0,1 0 0,0 1 0,0-1 0,-1 0 0,1-2 0,1 1 0,-1-7 0,1 10 0,-1-10 0,0 7 0,0-7-1,0 0 1,1 7 0,-1-7 0,0 0 0,0 0 0,0 0 0,0 0 1,0 0 0,0 0 0,0 0-1,0 0 0,0 0 0,0 0 0,0 0 0,0 0 0,0 0 0,0 0 0,-6-2 0,6 2 0,-10-2 0,3 0 0,-3 1 0,-2-1-1,-4 2 2,0-1-1,-1 1 0,-1 1-1,0 0 1,0 2 0,2 0 0,0 1 0,0-1 0,1-1 0,-1 1 0,-1-2 1,1 0-2,-2 0 1,0 0 0,-2-1 1,2 1-1,0 0 0,0 1-1,0 0 1,2 2-1,-1 0 2,4 0-2,0 1 1,2 0-1,2-1 1,1-1 0,8-3 0,-9 7 0,9-7-2,-6 6 2,6-6-2,0 0 2,-6 5 1,6-5-1,0 0-1,-6 5 1,6-5 0,0 0 0,-5 3 0,5-3 0,0 0 0,-5 3 0,5-3 0,0 0 0,-5 3 0,5-3 0,0 0-1,-6 4 2,6-4-1,0 0 0,-6 2 0,6-2 0,0 0 0,-6 2 0,6-2 0,0 0 0,0 0-1,-7 5 2,7-5-2,0 0 1,-5 4 0,5-4 0,0 0 0,0 0 0,-6 5 0,6-5 0,0 0 0,0 0 0,0 0 0,0 0 0,0 0 0,0 0 0,-6 5 0,6-5 0,0 0 0,0 0 0,0 0 0,-6 2 0,6-2 0,0 0 0,0 0 0,0 0 0,0 0 0,-5 3 0,5-3 0,0 0 0,0 0 0,0 0 0,0 0 0,0 0 0,6 0 0,-6 0 0,8 0 0,-2-2 0,1 1 0,1-1 0,1 0 0,3 0 0,0-1 0,1 0 0,2 0 1,0 1-1,2-1 0,0 0 0,-1 1 0,2-1 0,-2 0 0,-1 1 0,1 1 0,-1-2 0,0 2 0,0 0 0,-1 0 0,0 1 0,0 0 0,1 0 0,-1 0 0,-1 1 0,0-1 0,-2 1 1,0-1-2,0 0 2,-2-1-1,1 0 0,1 1 0,-2-1 1,2-1-1,-1-1 0,0 2 2,1-2-2,-2-2 0,1 1 1,-2 1 0,1-2 0,-1 1 0,-2 2-2,-6 2 0,10-6 2,-10 6-2,6-2 2,-6 2-1,0 0-1,6-3 1,-6 3 0,0 0 0,5-4 0,-5 4 0,0 0 1,6-3-1,-6 3 1,0 0-2,7-3 1,-7 3 0,0 0 1,6-2-1,-6 2 1,0 0-2,0 0 0,0 0 1,7 1 1,-7-1 0,0 0-1,5 5 0,-5-5-2,0 0 1,7 5 1,-7-5 1,5 3-2,-5-3 2,5 3-1,-5-3 0,0 0-1,5 2 2,-5-2-1,0 0 0,0 0 0,0 0 0,0 0-1,0 9 1,0-9 0,-3 6-1,3-6 1,-2 8-1,2-8 1,-3 8-2,3-8 2,-3 7-1,3-7 1,0 0 0,-4 10 0,4-10 0,0 0 0,-3 9 0,3-9-1,-1 8 2,1-8-1,1 6 0,-1-6 0,1 7 0,-1-7 0,1 7 0,-1-7 0,2 7 0,-2-7 0,2 8 0,-2-8 0,3 8 0,-3-8 0,3 9 0,-3-9 0,1 11 0,-1-11 1,1 10-2,-1-10 1,-1 11 1,1-11-1,-1 9 0,1-9 0,-2 8 0,2-8 0,0 0 0,-3 7 0,3-7 0,0 0 0,0 0 0,0 9 0,0-9-1,0 0 1,0 10 0,0-10 0,1 9 0,-1-9 0,1 11 0,-1-11 1,0 10-1,0-10-1,0 0 1,1 7 0,-1-7 0,0 0 0,0 0 0,-1 8 0,1-8 1,0 0-1,-3 7 0,3-7 0,-4 7 0,4-7 0,0 0 0,-8 8 0,8-8 0,-6 7 0,6-7 0,-6 5 0,0-2 0,0-2 0,-2 1 0,-1-2 0,-1 0 0,-4-1 2,0-1-2,-1 0-2,-2 0 2,1 0 0,-2 0 0,2 1 0,1 1 0,-1 1 0,1 1 0,1-2 0,0 3 0,1-2 0,-1 0 0,1 0 0,-1-1 0,0 1 0,1-1 0,-1 2 0,1-2 0,-2 2 0,1-1 0,0 0 0,0 0 0,-1 0 0,1 1 0,-1-1 0,2 0 0,1 0 0,1 0 0,1-1 0,1 1 0,3-1-1,6 0 1,-8 0 1,8 0-2,0 0 1,-5-3 0,5 3 0,0 0 0,0 0 0,0 0 0,-1-7 1,1 7-1,0 0 0,0 0 0,0 0-1,0 0 1,0 0 1,0 0-2,-7-7 1,7 7 0,0 0 0,-6-2 0,6 2 0,-6-3 0,6 3 0,-9-6 0,9 6 0,-6-6 0,6 6 0,-6-8 0,6 8 0,-4-7 0,4 7 0,0 0-1,-1-8 1,1 8 1,0 0-2,1-8 2,-1 8-1,0 0-1,3-9 2,-3 9-1,0 0 0,2-7 0,-2 7-1,0 0 1,5-9 1,-5 9-1,6-6-1,-6 6 2,5-7-1,-5 7 0,0 0 0,4-8 0,-4 8 0,0 0 0,0 0 0,0 0 0,0 0 0,0 0 0,0 0 0,0 0 0,0 0 0,0 0 0,6-7 0,-6 7 0,10-3 1,-3 0-1,3 0 0,2 1 0,0-1 0,3 1 0,1-1 2,1 1-2,1 1 0,0-1 0,0 1 0,1 0 0,-1 2 0,-1-1 0,-1 1 0,0 0-2,-1 0 2,-1 1 0,0 0 0,0 0 0,-1 0 0,2 0 0,-1 0 0,-1-1 2,-1 0-2,0 0 0,-2 0 1,0-1-1,-3 0 0,0 0 0,-1 0 1,0 0-1,0-1 0,0 0 0,0-2 0,0 1 0,0 0 0,1-1 0,-2 0 0,1 0 1,-1 0-1,0-1 0,-5 4 1,8-6-1,-8 6 0,8-7 0,-8 7 0,7-8 0,-7 8 0,8-10 0,-5 3 0,1 0 0,0 0 0,-2-1 0,1 1 0,-1-2 0,-1-1 0,-1 1 2,0-3-1,0 2-1,-1 0 1,-1-1-1,2 0 1,-1 1 0,0 3 0,1 0-2,0 7 1,-1-12 0,1 12 0,0-12 0,1 5 0,-1 7 0,0-13 0,-1 6 0,1-2-1,-3 3 1,1-2 0,2 8 0,-7-12 0,7 12 0,-9-9 0,9 9 0,-7-6 0,7 6 0,-6-2 1,6 2-2,-8 0 1,8 0 0,0 0 0,-8 8 0,8-8 0,-8 11 0,5-4 0,-2 0 0,3 0 0,-2 0 0,4-7 0,-6 11 0,6-11 1,-6 7-2,6-7 1,0 0 1,-8 6-1,8-6 0,0 0 0,-5 1-1,5-1 1,0 0-3,0 0-5,0 0-9,5-7-14,-5 7 0,8-15-1,-3-1 0</inkml:trace>
</inkml:ink>
</file>

<file path=ppt/ink/ink15.xml><?xml version="1.0" encoding="utf-8"?>
<inkml:ink xmlns:inkml="http://www.w3.org/2003/InkML">
  <inkml:definitions>
    <inkml:context xml:id="ctx0">
      <inkml:inkSource xml:id="inkSrc0">
        <inkml:traceFormat>
          <inkml:channel name="X" type="integer" max="26312" units="in"/>
          <inkml:channel name="Y" type="integer" max="16520" units="in"/>
          <inkml:channel name="F" type="integer" max="255" units="dev"/>
        </inkml:traceFormat>
        <inkml:channelProperties>
          <inkml:channelProperty channel="X" name="resolution" value="3189.33325" units="1/in"/>
          <inkml:channelProperty channel="Y" name="resolution" value="2669.68335" units="1/in"/>
          <inkml:channelProperty channel="F" name="resolution" value="INF" units="1/dev"/>
        </inkml:channelProperties>
      </inkml:inkSource>
      <inkml:timestamp xml:id="ts0" timeString="2011-09-21T13:58:44.265"/>
    </inkml:context>
    <inkml:brush xml:id="br0">
      <inkml:brushProperty name="width" value="0.08819" units="cm"/>
      <inkml:brushProperty name="height" value="0.35278" units="cm"/>
      <inkml:brushProperty name="color" value="#CC33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17 0 0,'0'0'2,"0"0"0,0 0-1,0 0 0,0 0 0,0 0 0,0 0-1,-6 1 0,6-1 0,0 0 0,-5 1 0,5-1 1,0 0-1,0 0 1,-6 2 1,6-2-1,0 0 0,0 0 1,0 0-1,0 0 0,0 0 0,0 0 0,0 0-1,0 0 1,0 0 0,0 0 0,0 0 0,0 0 0,0 0 1,0 0 0,0 0-1,0 0 1,0 0 0,0 0 1,0 0-1,0 0 1,0 0-1,0 0 1,0 0 0,0 0-1,0 0-1,0 0 1,0 0-1,0 0 1,0 0 0,0 0-1,5 3 1,-5-3 1,0 0-1,0 0 0,0 0 1,0 0-2,0 0 1,0 0 0,0 0 0,6 3 0,-6-3 2,0 0-2,0 0 1,0 0-1,0 0 0,6 2-1,-6-2 1,5 1 0,-5-1 0,8 0 0,-8 0-1,10-1 2,-4 1-1,-1-1 0,1 2 0,0-2-1,0 2 1,-1-1-2,-5 0 2,11 0-1,-11 0 0,9 1 0,-4-1 1,-5 0-2,10-1 1,-10 1-1,10 0 1,-4-1 0,-1 1-1,3 0 0,-2 0 1,0 0 0,0 1-1,1-1 1,0 0-1,-1 1 1,1 0-1,-1-1 0,2 0 1,-2 0-2,2 0 1,0 0 0,0 0 1,1 0-1,-1 0 0,1 0 0,0 0 0,-1 0 0,0 0 0,1 0 1,-1 1-1,0-1 0,0 0 0,0 0 1,-2 1-2,3 0 2,-2-1-1,0 0 0,-2 1 0,1-1 0,0 1 0,-2 0 0,2 0 0,1-1 0,0 1 0,-1 1 1,2-1-2,-2-1 1,0 0 0,1 1 0,1-1 0,-3-1 0,1 1 1,-1 0-1,-5 0 0,10-3 0,-10 3 0,10-1 0,-10 1 0,10-1 0,-10 1-1,8-1 1,-8 1-1,9 1 1,-9-1 0,9 1 0,-9-1 0,10 0 0,-10 0 0,9 0 0,-9 0 1,9-1-1,-9 1 0,9 0 0,-4-1 0,-5 1 0,10 0 1,-5 0-1,1 0 0,-6 0 0,9 0-1,-3 0 1,-6 0 0,9 1 0,-9-1-1,10 0 1,-10 0 0,8 0 0,-8 0 1,10-1-1,-5 1 0,-5 0 0,9 0 1,-9 0-1,9 0 0,-9 0 0,9 1-1,-9-1 1,8 1 0,-8-1 0,7-1 0,-7 1 0,7 0 0,-7 0 0,6-1 1,-6 1-1,0 0 0,8 1 0,-8-1 0,0 0 0,6 1-1,-6-1 1,0 0 0,8 1 0,-8-1 0,6-1 0,-6 1 0,5 0 0,-5 0 0,0 0 0,0 0 0,6-4 1,-6 4-1,0 0 0,0 0-1,0 0 1,6-3 0,-6 3 0,0 0 0,0 0 0,5 0-1,-5 0 1,0 0 0,0 0 1,0 0-1,0 0 0,0 0 0,0 0 0,6 0 1,-6 0-1,0 0 0,0 0 0,0 0 1,0 0-1,0 0 0,0 0-1,0 0 2,0 0-1,0 0 0,0 0 0,0 0-1,0 0-2,0 0-6,0 0-15,-7 2-3,7-2 1,0 0 0</inkml:trace>
</inkml:ink>
</file>

<file path=ppt/ink/ink16.xml><?xml version="1.0" encoding="utf-8"?>
<inkml:ink xmlns:inkml="http://www.w3.org/2003/InkML">
  <inkml:definitions>
    <inkml:context xml:id="ctx0">
      <inkml:inkSource xml:id="inkSrc0">
        <inkml:traceFormat>
          <inkml:channel name="X" type="integer" max="26312" units="in"/>
          <inkml:channel name="Y" type="integer" max="16520" units="in"/>
          <inkml:channel name="F" type="integer" max="255" units="dev"/>
        </inkml:traceFormat>
        <inkml:channelProperties>
          <inkml:channelProperty channel="X" name="resolution" value="3189.33325" units="1/in"/>
          <inkml:channelProperty channel="Y" name="resolution" value="2669.68335" units="1/in"/>
          <inkml:channelProperty channel="F" name="resolution" value="INF" units="1/dev"/>
        </inkml:channelProperties>
      </inkml:inkSource>
      <inkml:timestamp xml:id="ts0" timeString="2011-09-21T13:58:47.375"/>
    </inkml:context>
    <inkml:brush xml:id="br0">
      <inkml:brushProperty name="width" value="0.08819" units="cm"/>
      <inkml:brushProperty name="height" value="0.35278" units="cm"/>
      <inkml:brushProperty name="color" value="#CC33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-1 23 2,'0'0'5,"0"0"-2,0 0 1,0 0-2,0 0 0,0 0 1,0 0-1,0 0 1,0 0 0,0 0 1,0 0-1,0 0 0,0 0 0,0 0-1,0 0 1,0 0-1,0 0-1,0 0 1,0 0 0,0 0 0,0 0 0,0 0-1,0 0 1,0 0-1,6-3 1,-6 3-1,0 0 0,0 0 0,0 0 0,7 1 1,-7-1-1,7 0 1,-7 0 0,9-1 0,-9 1 1,9-1-1,-3 1 1,-6 0-2,10-1 1,-10 1 0,10 0-1,-5 0 1,0 0-1,1 0 0,0 0 0,-1 0 0,2 0 0,-1 0-1,2-1 1,-1 1 0,0-1 0,1 1-1,-2 0 1,2 0-1,-2-1 0,1 1 1,-1 0-1,0-1 0,0 2 1,0-2-1,1 1 1,0 0-1,0 0 0,-1 0 1,2 0 0,-1 0-1,0 0 0,0 0 0,-1 0 0,-1 0 1,-5 0-1,9 0 1,-9 0-1,10-1 1,-10 1-1,10 0 1,-4 0-1,-1-1 0,1 1 0,-1 0 0,-5 0 0,11-1 0,-11 1 1,9-1-1,-9 1 0,10 0 0,-4 0 0,-1-1 0,1 1 0,0-2 0,0 2 1,-6 0-1,10-2 0,-10 2 0,10-1 0,-10 1 0,9 0 0,-9 0 0,8 0 0,-8 0 0,8 0 0,-8 0 0,9 0 0,-9 0 0,7-1 0,-7 1 0,8 0 0,-8 0 0,6-1 0,-6 1 0,6 0 0,-6 0 1,8 0-1,-8 0 0,8 0 0,-8 0 0,9-1 0,-9 1 0,8 0 0,-8 0 0,8 0 0,-8 0 0,7 0 0,-7 0 0,6 0 0,-6 0 0,6 0 0,-6 0 0,8 0 0,-8 0 0,7 0 0,-7 0 0,6 0 0,-6 0 0,7 0 0,-7 0 0,7 0 0,-7 0 1,5 0-2,-5 0 1,0 0 0,0 0 1,7 1-1,-7-1 0,0 0-1,6-1 2,-6 1-1,6 0 0,-6 0-1,5 0 1,-5 0 0,0 0 0,0 0 0,5 0 0,-5 0 0,0 0 0,0 0 0,6 1 0,-6-1 0,0 0 0,6-1 0,-6 1 0,0 0 0,0 0 0,5 1 0,-5-1 0,0 0 0,0 0 0,0 0 0,0 0 0,0 0 0,6 2 0,-6-2 0,0 0 0,5-1 0,-5 1 0,0 0 0,7 0 0,-7 0 0,0 0 0,0 0 0,5 0 0,-5 0 0,0 0 0,0 0 0,0 0 0,0 0 0,0 0 0,0 0 0,-6 1 0,6-1 0,0 0 0,0 0 0,0 0 0,-5 2-1,5-2 2,0 0-1,0 0 0,0 0 0,0 0 0,0 0 0,0 0 0,0 0 0,0 0-1,0 0 0,0 0-2,0 0-4,0 0-9,0 0-8,0 0 1,0 0 0</inkml:trace>
</inkml:ink>
</file>

<file path=ppt/ink/ink17.xml><?xml version="1.0" encoding="utf-8"?>
<inkml:ink xmlns:inkml="http://www.w3.org/2003/InkML">
  <inkml:definitions>
    <inkml:context xml:id="ctx0">
      <inkml:inkSource xml:id="inkSrc0">
        <inkml:traceFormat>
          <inkml:channel name="X" type="integer" max="26312" units="in"/>
          <inkml:channel name="Y" type="integer" max="16520" units="in"/>
          <inkml:channel name="F" type="integer" max="255" units="dev"/>
        </inkml:traceFormat>
        <inkml:channelProperties>
          <inkml:channelProperty channel="X" name="resolution" value="3189.33325" units="1/in"/>
          <inkml:channelProperty channel="Y" name="resolution" value="2669.68335" units="1/in"/>
          <inkml:channelProperty channel="F" name="resolution" value="INF" units="1/dev"/>
        </inkml:channelProperties>
      </inkml:inkSource>
      <inkml:timestamp xml:id="ts0" timeString="2011-09-21T13:11:03.187"/>
    </inkml:context>
    <inkml:brush xml:id="br0">
      <inkml:brushProperty name="width" value="0.03528" units="cm"/>
      <inkml:brushProperty name="height" value="0.03528" units="cm"/>
      <inkml:brushProperty name="color" value="#FFB66D"/>
      <inkml:brushProperty name="fitToCurve" value="1"/>
      <inkml:brushProperty name="ignorePressure" value="1"/>
    </inkml:brush>
  </inkml:definitions>
  <inkml:trace contextRef="#ctx0" brushRef="#br0">1156 0 14,'0'0'13,"0"0"0,0 0-1,-8 8-2,8-8-2,0 0-1,-9 1-1,9-1-1,-6 2-3,6-2 0,-12 6-1,12-6 1,-14 15-1,7-7 0,-2 2 0,1 2 0,-2-1 1,1 2-2,0-1 1,0 0 0,0 1-1,-3 1 2,-1 1-1,-1 0 0,-2 3 0,0 0 1,-2 0 0,-1 3 0,-3-2 0,2 4-1,-1-2 1,-1 1-1,-2-1-1,-1 0 2,0 0-2,-2 0 1,2-2 0,-1 0-1,-1-1 0,3 0 1,0-2-1,2 2 1,0-1-1,0 2 0,0-1 1,1 0-1,0 2 0,0 0 1,2 1 0,0-1-1,0 0 2,1 1-2,0-3 0,1 3 1,0-3 0,0 0-1,1 0 0,-2 1 0,1 0 0,-2 0 1,2-1-1,1-1 0,-1 2-1,1-1 2,1 2-1,0-1 0,1-1 0,2 3 0,1-3 0,0 3 0,0-5 0,3-1 1,-1-1-2,2-2 1,-1 0 0,2 0 0,-1-1 0,2 0 0,-1-2 1,0 1-1,6-10 0,-9 16 1,9-16-1,-7 12 1,7-12-1,0 0 1,-8 12-1,8-12 1,0 0 0,0 0 0,0 0 0,0 0 1,-6 9-1,6-9 0,0 0 1,0 0-2,0 0 1,0 0 0,0 0-1,0 0 0,0 0 1,0 0-1,0 0 0,-1 9 0,1-9 0,0 0 1,0 0-1,0 0 0,0 0 0,0 0 1,0 0-1,0 0 0,0 0 0,0 0 0,0 0 1,0 0-1,-4 9 0,4-9 0,0 0 0,0 0 0,0 0 0,0 0 0,0 0 0,0 0 1,0 0 0,0 0-1,0 0 1,0 0-1,0 0 0,0 0 1,0 0-1,0 0 0,0 0 0,0 0 0,0 0 1,0 0-1,0 0 1,0 0-1,0 0 1,3-10-1,-3 10-1,0 0-3,8-9-4,-8 9-15,8-14-2,-5 5-3,3-4 1</inkml:trace>
  <inkml:trace contextRef="#ctx0" brushRef="#br0" timeOffset="1891">1152 36 7,'0'0'13,"-10"11"-4,10-11 1,-9 14-2,2-5 0,-1 0-1,0 3-1,-3 0 0,0 2-1,-1 1-1,-1 3 0,-1 1-2,-2 2-1,-1 1 1,0 3-1,0 1 0,-1 1 0,0 2 0,-1 1 1,-1 1 0,0 1 1,-2-2-1,-3 3 1,-3-4-1,-1 3 2,-4-2-1,0 2-1,-1-4 2,0 2-2,0-3 1,4 0-1,1 0 0,2-3 0,3 0-1,1-2 0,4 2 0,1-2 0,1 0-1,1-1 1,3 1-1,0-2 0,1 1 0,0-1 0,1-2 0,-1-1 0,0 1 0,1 0 0,-2-1 0,0 0 0,0 0 0,-1-1 0,0-1 0,0 0 0,1-1 0,2-2 0,-1 0 0,2-1 0,1 0 0,-1-1 0,-1 2 0,3 0 0,-1 2 0,0 0 1,-1 1 1,0-1-2,2-2 2,1-1-1,7-11 1,-8 14-2,8-14 1,0 0 0,-2-16-3,7 1-1,5-3-6,1-6-9,5-3-6,4-4-1,1-4 0,7-3 0</inkml:trace>
  <inkml:trace contextRef="#ctx0" brushRef="#br0" timeOffset="2766">1029 107 4,'0'0'14,"0"0"1,-6 9-4,-2 1-1,0 1-1,-3 5-1,-1 1-1,0 3 0,-3-1-3,1 5-1,-2-3 0,2 0 0,-2 1-1,0 0 0,0 0 0,-2 1 0,0 2 1,-4 1 0,-3-1 0,-2 5 0,-1-5-1,-1 4 1,-1-2 0,-2 1-1,3-1 0,2 0 0,2-2 0,2-1-1,0-2 1,4 1-1,1-4 0,2-1-1,1 0 1,2 0-1,1-1 0,3-1 0,0 1 0,0-1 0,3-2 0,-2 2 0,1-1 0,1-1 0,-1 1 0,0 0 0,-1-2 0,0 4 0,-1-1 0,0-1 1,1 0-1,-4-2 0,2 1 0,0-2 0,0-1 0,1-1 0,0-1 0,0 0 0,0-1 0,0 0 0,1-1 0,8-7 0,-14 14 0,6-7 0,2-2-1,6-5 1,-11 10 0,11-10 0,-7 8 0,7-8 0,-7 7 0,7-7 0,0 0 0,-7 8 0,7-8 0,0 0 0,0 0 0,-9 8 0,9-8 0,0 0 0,0 0 0,-6 6 0,6-6 0,0 0 0,0 0 1,0 0-1,0 0 1,0 0-1,-9 2 1,9-2-1,0 0 0,0 0 0,0 0 1,-6 4-1,6-4 0,0 0 0,0 0 0,0 0 1,0 0-1,0-15 0,0 15 0,9-18 0,-2 6 0,0-1 0,2-1 0,0-2 0,3-1 0,1-2 0,3-2 0,0-2 0,2 0 1,3-2-1,0-2 0,3-3 0,-1 0 1,3-1-1,1 1 1,-1 1-1,2-1 0,0 0 0,-2 2 0,0 1 0,1 2-1,0-2 1,-2 0-1,1-1 2,3-1-2,-1 1 0,1-1 1,0 0 0,-1-1 0,-2-2 0,1 2 1,-2-1-1,-2 0 0,0 1 0,-1 2 0,-2 1 1,1 2-1,-3 2 0,0 4 0,-3 3 0,-1 3 1,-3 3-2,-3 3 2,-8 7-1,8-6 0,-8 6-1,0 0 1,-8 10 0,8-10 0,-14 15 0,4-3 0,-2 1-1,-1 2 1,-2 3 0,-2 2 0,-4 2 0,-1 2 0,-3 2-1,-2 2 1,-3 1 0,-1 1 0,-2 1 0,-2-1 0,1 0 0,0 0 0,0-2 0,0 1 0,2 1 0,-1-3 1,3 1-1,1-1 1,2-2-1,0-1 0,0-1 1,4 0 0,0-2-2,2 0 1,-1-1 0,2 2 0,-1-2-1,2 0 1,2-2 0,2 1 0,-1-3-1,3 2 1,1-1 0,1-4 0,3 0 0,-1 1 0,1-2 0,1-3-1,2 0 2,5-9-2,-7 12 1,7-12 0,-6 11 0,6-11 0,-6 11-1,6-11 1,-7 13 1,7-13-2,-8 13 1,8-13 0,-6 13 0,6-13 0,-6 11 0,6-11 0,-6 10 0,6-10 0,0 0 1,0 0-1,-6 9 0,6-9 0,0 0 0,8-12 0,-1 2 0,2-1 1,3-5-1,5-3 0,4-4 0,3-4 0,5-2 0,1-2 0,3-2 1,1 1-1,1-2 0,-1-1 0,1 1 0,-3 1 1,0-1-1,-2-1-1,0 4 1,-1-1 0,0 1 0,-1 1-1,0-1 1,1 3 0,0-2 0,3-3 0,-1 0 0,1 0 1,-1-2-1,2 1 0,-3 1 0,0 0 0,-1 3 0,-4 5 0,-1 1 1,-3 4-1,-4 6 0,-2 1 0,-3 2 1,-3 4-1,-2 1-1,-7 6 2,8-7-2,-8 7 1,0 0 0,0 0 0,0 0 0,0 0 0,-6 11-1,6-11 1,-12 19 0,2-4 0,-3 2 0,-3 3-1,-2 6 1,-5 5 0,-2 5 0,-2 7 0,-6 4-1,-5 3 1,-1 2 0,-2 5 0,-1-1 0,0-2 0,0-5 0,3-1 1,2-3-1,1-5 1,6-2-2,1-3 2,3-2-2,1-2 1,3 1 0,0-4 0,5-3 0,3-2-1,2-3 1,3-6 0,3-5 0,6-9 0,0 0 0,0 0 1,5-16-1,2 3 0,2-4 1,3-4-1,0-2 0,3-2 0,2-3 0,4-5 0,1-3-1,5-5 1,5-6-1,4-2 0,6-8 0,4-1 0,5-5 1,-1-1-1,1 2 1,-1 3-1,-3 6 1,-4 4 1,-6 8-1,-6 7 0,-6 7 0,-6 9 0,-5 5 0,-6 4 0,-8 9 0,0 0 0,-5 9 0,-5 4-1,-4 5 1,-1 9 0,-4 7 0,-3 10-1,-3 7 1,-5 6-1,-5 6 1,-5 4 1,-1 3-1,-1-1 0,0-3 0,1-7 0,5-5 0,4-6 0,6-8 0,5-6-1,6-8 1,2-7 0,5-6 0,8-13 0,-7 11 1,7-11-1,5-18 0,3 3 0,4-10 0,3-7 1,5-7-1,7-9 0,5-8 0,7-8-1,3-4 1,6-7-1,-1-1 1,1 3 0,1 2 0,-7 8-1,-4 7 2,-6 10 0,-5 10-1,-6 11 0,-5 7 1,-6 7-1,-10 11 0,0 0 0,-1 12 0,-9 8 0,-5 8 0,-5 14 0,-5 10 0,-5 11-1,-7 9 1,-4 8 0,-5 6-1,-2 1 1,0 1 0,3-9 0,2-7 0,3-8 0,9-12 0,5-10 0,7-12 0,6-8 0,4-10-1,9-12 1,0 0 0,0-10 1,7-9-1,5-8 0,5-8 1,4-10-1,6-7 0,7-10 0,2-9 0,6-6-1,2-7 0,1-1 1,0 3 0,-3 3-1,-4 10 1,-8 11 0,-6 15 0,-6 12 1,-8 17-1,-10 14 1,-3 18-1,-8 15 1,-6 13-1,-7 11-1,-6 13 2,-5 9-1,-4 8 0,-3 6 0,-3 1-1,2-4 1,1-7-1,4-10 2,6-11-2,7-12 1,8-15 0,6-16 0,11-19 0,0 0 0,12-36 1,5-4 0,7-15-1,5-9 1,6-13 0,4-6-1,1-6 0,1 0 0,-1 6 0,-3 7 0,-3 9 0,-4 10-1,-6 11 2,-4 13-1,-5 11 0,-5 10 0,-3 9 0,-7 3 0,1 21 0,-6 4 0,-4 12 0,-6 8-1,-2 10 1,-4 8 0,-4 5 1,0 4-1,-2-3 0,1-8 0,3-6 0,2-10 1,3-10-1,6-13 0,5-11 0,7-11 1,-2-13-1,7-7 1,4-9 0,2-11 0,6-8-1,2-7 0,4-11 0,1-4 0,1-2 0,0 2 0,0 8-1,-5 7 0,-2 11 1,-3 13 0,-6 16 0,-9 15 0,6 24-1,-9 11 1,-6 14 0,-3 14-1,-4 8 2,-2 7-1,-2 5 0,-1-3 0,1-7 0,0-9 1,4-13-1,4-11 0,3-14 1,2-13-1,7-13 0,-2-12 0,7-12 0,2-7 1,5-10-1,2-11 1,5-9-1,1-6-1,4-9 1,0-1 0,1 2 0,-1 6-1,0 7 1,-4 13-1,-3 10 1,-5 18 0,-4 17 0,-7 14 0,-4 20 0,-6 12-1,-4 13 1,-4 15-1,-6 9 1,-1 7 1,0 2-2,0-4 1,2-10 0,3-11 1,4-14-1,4-14 0,6-19 0,5-16 1,1-12-1,6-15 1,3-9-1,3-8 1,2-12-1,2-6 0,1-8 0,2-4 0,-1-1 0,0 3 0,-2 5-1,0 5 1,-3 11 0,-1 12 0,-3 12 0,-3 15 0,-7 12-1,7 21 1,-8 12 0,-4 14 0,0 17-1,-2 13 1,-2 10 0,1 5 0,0 0 0,0-7 0,2-7 0,0-13 0,1-14 0,3-18 0,1-16 0,1-17 0,1-11 1,-1-13 0,2-12-1,-1-12 1,3-13 0,-1-9-1,1-9 1,0-4-1,3-4 0,0-1 0,1 8 0,-1 7-1,1 13 1,-3 11 0,0 14 0,0 15 0,-5 20-1,3 8 1,-4 19 0,0 15-1,-1 15 1,-1 16 0,0 13 0,1 12 0,2 6 0,0-2 0,2-7-1,2-11 2,1-14-1,0-16 0,0-17 0,0-17 0,-5-20 0,0 0 1,3-31-1,-5-4 1,-1-13-1,0-10 1,2-13-1,0-10 0,0-10 0,-1-3 0,0 2 1,0 5-2,0 11 2,0 8-2,-2 14 1,2 14 0,0 17 0,2 15 0,0 8 0,7 25-1,0 9 1,3 15-1,1 13 1,4 13 0,2 7 0,3 6 0,0-2 0,-2-3 0,-3-9 0,-1-11 0,-4-13 1,-4-13-1,-5-15 0,-1-22 0,-7 3 1,-1-22-1,1-13 1,-1-13 0,1-12-1,-1-9 0,2-12 0,-3-6 0,3-2 0,0 4 0,0 7 0,0 7-1,0 13 1,1 12 1,4 14-1,1 14-1,0 15 1,0 0 0,13 30-1,-3 9 1,3 15 0,1 16-1,1 15 1,4 10 0,3 6-1,-1-2 1,1-6-1,-1-11 2,-1-14-2,-2-14 2,-4-20-1,-3-14 0,-11-20 0,0 0 0,3-30 0,-9-8 1,-4-12-1,0-15 1,-5-11-1,-1-10 0,-3-4 1,1-3-2,-2 5 2,-1 7-2,1 10 1,2 11-1,3 15 1,1 11 0,4 15 0,2 13 0,8 6 0,-4 22-1,6 8 1,3 11 0,4 13 0,5 9-1,4 10 1,8 4 0,4 5 0,7-3 0,4-4 0,-1-9 0,0-9 0,-5-7 1,-4-13-1,-8-10 0,-8-12 0,-15-15 0,0 0 0,-3-18 0,-11-12 0,-4-7 1,-3-13 0,-4-8-1,-1-7 0,-2-5 0,-1-3 0,0 0 0,1 4 0,4 4 0,1 9 0,5 9 0,5 9-1,5 12 1,4 9 0,4 17 0,0 0 0,14 18 0,-3 9-1,3 12 1,2 11 0,4 10 0,5 10-1,4 10 2,4 4-2,3 3 2,2-5-2,0-4 2,-1-9-2,-4-9 2,-6-14-1,-7-12-1,-7-13 1,-13-21 0,0 0 1,-7-12-1,-7-16 0,-3-12 0,-5-11 1,-4-9 0,-2-12-1,-4-5 0,-1-2 0,-3 0 0,-1 2 0,0 8 0,2 7 0,3 8-1,5 13 1,4 9-1,9 8 1,6 12 0,8 12 0,0 0 0,16 21 0,2 7-1,4 9 1,5 10 0,3 9 0,6 7 0,4 8 0,4 3 0,2 3 0,1-5 0,0-4-1,-1-8 1,-6-12 0,-7-11-1,-11-13 1,-7-14 0,-15-10-1,-5-22 2,-12-8-1,-7-10 1,-6-11-1,-5-11 2,-6-7-2,-3-4 0,1-3 0,-1 0 0,2 4 0,2 8 0,3 8-1,3 10 0,8 11 1,6 8 1,6 11-1,5 8 0,9 8 1,0 0-1,13 18 1,2 6 0,8 6-1,2 10 1,8 7 0,5 7-1,5 7 1,4 3 0,4 5 0,4-3-1,-1-1 0,-2-2 1,-6-3-1,-4-9 1,-8-7-1,-8-7 0,-9-7 0,-6-7 0,-4-8 0,-7-15 0,2 11 0,-2-11-1,0 0-7,-5-9-18,5 9-1,-9-9-1,0 4-1</inkml:trace>
  <inkml:trace contextRef="#ctx0" brushRef="#br0" timeOffset="10313">1285 214 1,'0'0'12,"0"-9"0,0 9-2,0 0-3,0 0 1,0-9-2,0 9 1,0 0-1,0 0-1,0 0-1,0 0 1,0 0 0,-4 9-1,4-9 0,0 0 0,0 0-1,4 10 0,-4-10 0,7 14-1,0-4 0,1 2 0,4 7-1,3 4 0,3 4-1,5 6 1,2 6-1,6 2 0,6 8 1,4 2-1,3 3 0,1 1 1,0 0-1,0 0 1,-4-1-2,0 0 2,-4-3-1,-5-4-1,-3-4 2,-1-4-2,-3-3 1,0-5 0,-3-5 0,-1-7 1,-4-5-1,-1-7 1,-5-4 0,-4-5 0,-7 2 0,1-16 0,-7 2 0,-5-2 0,-3-4-1,-3-2 1,-4-6 0,-5-1-1,-1-5 1,-3-5 0,-3-4 0,-4-4-1,-5-7 1,-4-3-1,1 0 0,-1-5 0,-2-2 0,0-1-1,3 1 1,1 1 0,6 5 0,3 3 0,4 6 0,4 7 1,3 4-1,0 5 0,4 7 0,2 3-1,3 6 1,1 4 0,2 4 0,3 4-1,2 7 1,7-2 1,-2 15-1,9 0 0,3 5 0,5 6 0,8 7 0,5 7 0,9 8-1,6 7 1,8 6-1,7 7 1,5 4-1,1 3 1,3 1 0,-2-3 0,-1-3 0,-4-3 0,-5-4 0,-8-8 0,-7-7-1,-7-8 1,-7-10 0,-8-11 1,-9-11-1,-9-8 1,-6-22-1,-9-3 1,-7-11 0,-6-4 0,-5-6-1,-4-3 1,-4-2 0,-3 0-2,-2 2 2,-4-1-2,1 1 2,-1-2-2,1 0 1,2 0-1,3 3 2,3 4-1,6 3 0,6 5 1,6 7-1,5 6 0,5 8 1,4 5-1,9 10 0,-5-9 0,5 9 0,8 8 0,0-2 0,3 4 0,3 2 0,4 3 0,2 3 0,5 5 0,4 3-1,4 5 1,6 5 0,5 4 0,5 5 0,4 4 0,2 2 0,2 3 0,1-1 0,-4-2 0,-2 0 0,-2-3 0,-8-6 0,-5-6-1,-7-7 1,-6-7 0,-5-5 0,-7-5 1,-3-5-1,-9-7 0,0 0 0,0 0 1,0 0-1,0 0 0,-6-12 0,-1 5 0,-4-4 0,-5-1 0,-3-6 0,-3-3 1,-7-4-1,-4-5 1,-5-3-1,-7-2 1,-3-7-1,-5-3 0,-4 0 1,-3-3-2,1-2 1,-1-1 0,4 1 0,2 1 0,7 2 0,6 5 1,8 5-1,6 6 0,6 4 0,5 8 1,4 4-1,4 4 0,8 11 0,-8-9 0,8 9 0,0 0-1,9 12 1,-2-3 0,4 6 0,6 1 0,2 7-1,6 7 1,5 3 0,6 5 0,9 4 0,6 4-1,5 3 2,3 4-1,3-1 0,0 3 1,1-1-2,-2-1 1,-5-2 0,-3-2 0,-3-5 0,-6-3-1,-4-6 1,-6-7-1,-4-4 1,-4-8 0,-7-3-1,-4-4 1,-4-3 0,-3-3 0,-8-3 1,0 0-1,0 0 0,1-10 0,-1 10 0,-12-15 1,1 5-1,-3-5 0,-3-3 0,-6-3 0,-4-6 0,-4-3 1,-7-7-1,-1-2 1,-6-4-1,-1-3 0,-2 1 1,-1-1-2,2 1 2,1 1-2,0 3 1,2 1-1,4 3 1,-1 2 0,5 3 0,0 1 1,6 4-1,3 4 0,3 3 0,4 4 0,5 3 1,3 4-1,2 0 0,3 4 0,7 5-1,-10-7 2,10 7-1,0 0 0,0 0 0,0 0 0,8 9 0,0-3 0,6 6 0,1 1 0,4 6-1,6 3 1,3 3 0,4 4 0,5 2 0,3 4 0,3 3 0,4 2-1,0 2 1,1 2 1,0 3-2,3 0 2,-1 4-1,-1-3 0,0 1 0,-3-3 0,-2-4 0,-5-3-1,-6-8 1,-4-7 0,-9-6 0,-5-6-1,-8-5 1,-7-7 0,0 0 0,0 0 0,-3-13 0,-5 4 0,-5-5 0,-2-1 1,-6-6-1,-6-4 0,-4-5 1,-6-4-1,-3-5 1,-4-2 0,-4-4-1,-2-1 0,1-1 0,0 3 0,1 0 0,0 1-1,2 3 1,1 1-1,4 5 1,4 2 0,2 2 0,5 3 0,3 4 0,3 4 0,5 2 0,2 4 1,1-1-1,1 2 0,1 2 0,3 1 0,-1-2 0,1 1 1,0 0-1,0-1 0,2 2 0,0 0 0,1 3 0,0 0 0,1 0 0,7 6 0,-13-7 0,13 7 0,-9-5 0,9 5 0,0 0 0,-8-4 0,8 4 0,0 0 0,0 0 0,0 0 0,0 0 0,-8-7 0,8 7 0,0 0 0,0 0 0,-6-9 1,6 9-1,0 0 0,0 0 0,0 0 0,0 0 0,0 0 0,0-9 0,0 9 0,0 0 0,0 0 0,0 0 0,0 0 0,4-9 0,-4 9 0,0 0 0,0 0 0,0 0 0,0 0 0,10 2 0,-10-2 0,13 8 0,-2-2 0,2 2 0,3 3-1,2 1 1,3 3 0,1 2 0,3 2 0,1 2 0,3 6-1,3 0 1,3 4 0,-1 3 0,2 0 0,2 2 0,1 0 0,0 0 0,1 0-1,-1-1 1,-2-1 1,2 0-1,-1 0 0,0 0 0,-2-1 1,0 3-2,-2-3 2,0-1-1,-1 2-1,-3-1 1,-1-3 0,-2 0-1,-3-3 1,-2-5 0,-5-2 0,-2-5 0,-5-6-1,-2-3 1,-8-6 0,0 0 0,0 0 0,0 0 0,-6-12 0,-1 4 0,-1-2 1,-4-4-1,-3-4 0,-2-1 0,-4-5 0,-3-3 1,-3-3-1,-3-3 0,-2-1 1,-2-1 0,-1-3-1,1 1 1,-3-2-2,2 1 2,-2 0-2,1 1 1,-1 0-1,2 1 1,0 3-1,1 0 1,0 1 0,1 2 0,1 2 0,2 1 1,2 3-1,1 3 0,1 1 0,2 2 0,1 5 0,1 0 0,2 2 1,1 2-1,2 0 0,1 2 0,1 0 0,2 2 0,2 0 0,2 0 0,1 1 1,8 4-2,-10-6 2,10 6-1,0 0 0,-7-4 0,7 4 0,0 0 0,0 0 0,0 0 0,0 0 0,0 0 0,0 0 1,0 0-1,0 0 0,0 0 0,0 0 0,0 0 0,0 0 0,0 0 0,10 5 0,-10-5-1,14 9 1,-3-1 0,4 1 0,3 5 0,4 2 0,3 4 0,2 0 0,3 3 0,3 2-1,2 3 1,-2 1 0,0 0 0,2 0 0,-2 1 0,-1 0-1,1-1 1,0 0 0,-1-2 0,2 1 0,-4 0 0,0 0 0,1 0 0,-2 0 1,0 0-2,-2 2 2,-2 0-1,0 0 0,-1 0 0,0-2-1,-3-2 1,-3-3 0,-3-5 0,-3-5 0,-4-2 0,-8-11 0,8 4 0,-8-4 0,0 0 0,-11-13 0,1 3 1,-1-2-1,-3-3 0,-2-4 0,-4-3 0,-1-3 1,-4-5-1,-2-1 1,-4-5-1,1-3 0,-3 1 0,0-1-1,0-1 1,1 2 0,-3 1-1,2 1 1,2 3 0,1 4 0,-2 2 0,0 1 0,2 1 0,-1 1 1,2 0-1,0 2 0,3 1 0,1 0 0,1 0 0,2 2 1,1 1-1,0 1 0,2 3 0,1 2 0,1 2 0,1 2 0,1 2 0,3 1 1,0 3-2,3 1 1,1 1 0,8 0 0,-12 0 0,12 0 0,-8 0 0,8 0 1,-7 0-1,7 0 0,0 0 0,-9-1 1,9 1-1,0 0 0,0 0 0,-8 0 0,8 0 0,0 0 0,0 0 0,0 0 0,0 0 0,0 0 0,0 0 0,0 0 0,0 0 0,0 0 0,0 0 0,0 0 0,0 0 0,0 0 0,0 0 0,0 0 0,0 0 0,0 0 0,0 0 0,8-4 0,-8 4 0,0 0 0,9 6 0,-1 0 0,1 2 0,4 3 0,1 3 0,4 5-1,4 3 2,3 5-2,2 4 1,3 5 0,4 2 0,4 5 0,5 3 0,1 1-1,4 4 2,-1 0-1,2 0 0,-1-1 1,-1-1-2,-1 1 2,-5-4-2,-3-2 2,-5-7-2,-3-6 0,-6-8 1,-6-8 0,-7-6 0,-11-9 0,0 0 0,-2-20 0,-10 1 0,-3-5 0,-5-3 1,-4-3-1,-6-6 1,-3-3-2,-6-1 2,-3-6-2,-9-3 2,-2-3-2,-4-1 1,-1-1 0,2 4 0,2 3 0,6 4 0,5 6 1,10 8-1,8 7 0,7 7 0,5 3 0,13 12 0,-8-9 0,8 9 1,0 0-2,13 9 1,-3 0 0,5 6 0,6 6-1,4 9 1,9 5 0,7 10-1,7 5 0,8 6 1,3 7 1,3 3-2,0 4 2,1 0-2,-4-2 2,-2-1-2,-6-4 1,-7-8 0,-1-4-1,-8-11 1,-5-9 0,-8-7 0,-5-8-1,-5-6 2,-4-5-1,-8-5-1,0 0 2,0 0-1,-8-5 0,8 5 0,-8-9 0,8 9 0,-14-14 0,5 3 0,-5-4 0,-3-8 1,-6-7-1,-6-7 0,-4-8 1,-7-5 0,-3-5 0,-8-6-1,-1-1 0,-4 1 0,-2 1 0,2 1 0,-1 3 0,3 4 0,5 1-1,6 6 1,6 4 0,7 7 0,5 2 0,6 7 0,3 6 1,5 4-1,4 7-1,7 8 1,0 0 0,4 9 0,9 8 0,5 5 0,5 9 0,10 7-1,7 6 1,7 6 0,7 3 0,3 4 0,2 0 0,0 2 0,1-2 1,-3 1-2,-5-4 1,-1-1 0,-8-4 0,-1-5 0,-5-4-1,-6-6 1,-5-5-1,-5-11 1,-7-4 0,-4-6 0,-10-8 0,8 7 0,-8-7 0,0 0 0,0 0 0,0 0 0,-10-11 0,0 2 0,-2-5 0,-7-8 0,-6-8 1,-6-9-1,-8-8 1,-5-7-1,-7-6 0,0-1 0,-5-3 0,-1-1 0,-1 0 0,1 1 0,0 1-1,4 5 1,4 4 1,8 8-1,5 9 1,9 7-1,9 12 0,8 9 0,10 9 0,3 15 0,7 3 0,8 10 0,3 8-1,7 8 1,7 8-1,8 7 1,3 7 0,3 3 0,6 6 0,-2 2 0,3-1 0,-3-2 0,-4-3 0,-7-9 0,-3-8-1,-9-10 1,-7-10 0,-6-10 0,-6-10 0,-11-14 0,0 0 0,0 0 1,0 0-1,-6-10 0,-1 0 0,-1-4 0,-3-4 1,-3-7-2,-5-7 2,-6-5-1,-4-8 1,-6-5-1,-5-4 1,-5-5 0,-3 0-2,-2-1 1,-2 0-1,2-1 1,-1-1 0,2 1 0,2 0-1,6 7 2,5 5-1,8 5 0,4 9 1,8 11-1,5 9 0,11 15 0,0 0 0,5 10 0,8 8-1,4 14 1,5 8-1,7 10 1,5 7-1,7 10 1,7 8 0,2 4 0,1 7 0,0-1 0,-1-2 0,-2-4 0,-5-6 0,-9-11 0,-6-10-1,-7-12 1,-7-12 0,-5-14 0,-9-14 0,0 0 0,-16-22 1,0-6-1,-4-10 0,-3-9 0,-7-7 1,-7-9 0,-4-3 0,-1-3 0,-4-1-2,-1-1 2,0 1-2,-1 2 2,2-1-2,4 4 1,2 4-1,5 5 1,3 4 1,3 9-1,5 7 1,5 9-1,5 9 0,5 8 0,9 10 1,-8-2-2,8 2 1,8 17 0,-1-3 0,4 4-1,3 6 1,1 3 0,1 3-1,2 1 1,-1 4-1,0 0 1,-1 0-1,-1-2 1,-2-3 0,-1-2 0,-2-3-1,-1-3 2,0-2-2,-3-4 1,-1-4 0,-2-3 0,-3-9 0,0 0 0,-8-1 0,-1-8 0,-2-5 1,-2-4-1,-2-1 0,-1-6 0,-1-2 0,-2-2 1,0-2-1,1-1 0,1 1 1,1 2-1,1 3 0,1 4 0,2 4 1,4 3-1,8 15 0,-10-10 0,10 10 0,0 0 0,9 10 0,-9-10 0,10 15-1,-10-15 1,12 16 0,-12-16 0,7 9 0,-7-9 0,0 0 0,0 0 0,0 0 0,0 0 0,0 0 0,0 0 0,0 0 0,0 0 0,0 0 0,0 0 0,0 0 0,0 0 0,3 14 0,3-5 0,3 9 0,4 6 0,4 7-1,6 9 1,5 5 0,6 10 0,7 8 1,6 7-2,6 3 1,3 4 0,2 2 0,-1-1 0,-2-3 0,-2-5 0,-7-6-1,-7-8 1,-6-9 1,-7-12 0,-7-9 0,-6-8-1,-13-18 1,0 0-1,0 0 0,-7-20-1,-5 2 0,-1-2 1,-2-3-1,0-1 1,-1 1 0,-1-2 0,1-3 0,-2-7 1,-5-7-1,-3-9 0,-5-6 1,-5-6 0,-2-4-2,-4-1 2,-1-1-2,1 1 1,1 4-1,2 4 1,3 3 0,4 6 0,2 3 0,4 6 0,3 4 1,2 9-1,4 3 0,2 8 1,4 5-1,4 6 0,7 7 0,-9 1 0,10 8 0,5 9-1,3 7 1,7 9 0,4 10-1,6 9 1,4 9-1,7 6 1,3 4 0,2 1 0,4 1 0,0 1 0,-2-5 0,-3-4-1,-3-7 2,-7-8-1,-6-6-1,-5-10 1,-5-8 0,-7-9 0,-3-7 0,-5-11 0,1 9 0,-1-9 0,0 0 0,-13-12 0,5 0 1,-4-7-1,-4-8 0,-5-8 0,-6-8 1,-5-8-1,-4-5 1,-3-6 0,-2 0-2,0-2 2,1 0-2,4 2 2,2 0-2,3 1 1,1 0 0,4 5 0,1 3 0,4 5 1,1 6-1,3 8 0,3 9 0,5 7 0,2 8 0,7 10 0,0 0 0,3 14 0,6 6 0,5 11 0,4 9-1,6 14 1,6 6-1,4 11 1,4 7 0,5 5 0,4 3 0,-1 1-1,1-7 1,-4-5 0,-3-6 0,-6-11 0,-6-10-1,-7-12 1,-8-12 0,-6-12 1,-7-12-1,-8-7 0,-4-10 0,-5-8 0,-1-1 1,-3-3-2,1-1 2,-1 1-1,1-3 0,2 2 0,0-3 1,-1-2-1,-4-7 1,-3-6-1,-5-4 0,-4-6 0,0-1 0,-2-1 0,-1 2 0,4 5 0,2 9-1,8 10 1,4 10 0,7 12 0,13 12 0,0 19 0,12 11-1,8 11 1,5 10 0,7 9 0,4 6 0,3 6-1,1 0 1,-1 1 0,-1-3 0,-3-5 0,-3-9 0,-5-5 0,-5-12-1,-5-8 1,-5-9 0,-4-10 0,-8-12 0,0 0 0,0 0 0,-7-16 0,-2-2 1,-1-8-1,-5-5 1,-3-9 0,-3-5-3,-2-10-13,-4-5-8,-3-4-4,-1-6 0,2-1 0</inkml:trace>
  <inkml:trace contextRef="#ctx0" brushRef="#br0" timeOffset="20844">1207 109 20,'-6'-13'12,"6"13"-2,0-11 0,0 11-3,0 0-2,0 0 0,0 0 0,9 9-1,-5 3 0,-1 4 1,2 5-1,0 3-1,4 6-1,1 9 0,3 6 0,4 7-1,3 8 0,2 5 0,2 2 0,3 4-1,-1-1 0,0-5 1,-1-7-1,-2-5 1,-2-8-2,-2-8 1,-3-8 0,-2-3 0,-3-7 0,-2-4 0,-3 0 0,-1-2 0,-3 1 1,0-1 0,-2 0 1,0 0-1,0 0 1,0 0-1,0-1 1,0-1-1,1-1 0,-1-10 0,2 15-1,-2-15 1,3 10-1,-3-10 1,0 0 0,0 9 0,0-9 0,1 9 0,-1-9 0,2 14 0,-1-5 0,1 0 1,0 0-2,-2-9 1,4 13 0,-4-13-1,2 10 1,-2-10 0,3 11-1,-3-11 0,3 10 1,-3-10 0,1 9 0,-1-9 0,0 0-1,0 0 1,-3-16 0,-2-1-2,-2-3 2,0-9-1,-4-2 0,0-6 0,-1-4 1,-2-3-1,-2-1 0,0-1 1,0-3-1,0 1 1,2-4 0,-1 2-1,1 1 0,0 0 0,1 2 0,0 1 0,1 3 0,0 3-1,0 4 1,0 4 0,0 2 1,2 3-1,-1 2 0,2 2 0,0 1 0,1 4 1,2 0-1,0 3 0,1 3 0,3 3 0,2 9-1,0 0 2,0 0-2,0 0 1,0 15 0,3 0-1,3 9 1,0 5 0,2 7-1,2 7 1,2 2-1,1 6 1,1 6 0,1-1 0,2 3 0,-1 0 0,0-4 0,0-3 0,0-2 0,0-6 0,-1-5 0,-2-6 0,1-5 0,-3-4 0,0-3 0,-1-4 0,-4-3 0,0-3-1,-2-2 1,-4-9 1,2 13-2,-2-13 2,0 0-1,0 0 0,0 0 0,-8 7 0,8-7 0,0 0 0,-7-2 0,7 2-1,0 0 1,-6-14 1,2 5-1,1-2 1,-3-5-1,-2-3 1,1-3 0,-4-4-1,-1-5 1,-1-3-1,-3-7 0,-1-3 1,1-5-2,0-5 2,-2-1 0,0-3-2,0 0 2,2 1-2,1 3 2,2 6-2,2 4 2,0 9-2,4 6 1,0 8 0,3 4 0,1 8 0,3 9 0,0 0 0,-3 14 0,3 0-1,2 6 2,0 5-2,2 7 1,2 6-1,0 7 1,3 6 0,1 5-1,4 6 1,1 2-1,1 0 1,1 1 0,1-3 0,-1-6 0,0-3-1,-3-7 1,1-4 0,-3-6 0,-2-5 0,-2-7 1,-1-6-1,-3-7 0,-4-11 1,0 0-1,0 0 1,0 0-1,-1-13 0,1 13 0,-7-13-1,7 13 2,0 0-1,-8-8 0,8 8 0,0 0 0,0 0 0,0 0 0,-7-5 0,7 5 0,0 0 0,0 0 0,0 0 0,0 0 0,0 0 0,0 0 0,0 0 0,-7 1 0,7-1 0,-3-14 0,0 1 0,-2-5 0,-1-7 1,-3-7-1,-2-8 1,-2-8 0,-3-6 0,0-8 0,1-5-2,-1-2 2,2-2-1,2 0 0,2 4 0,0 6 0,3 7 0,-1 7 0,2 8 0,-1 8 0,1 10 0,0 6 0,6 15 0,-8-9 0,8 9 0,-3 15 0,3-3-1,2 6 1,-1 4 0,2 5 0,0 4-1,1 9 0,0 5 1,2 6-1,3 6 1,0 3 0,1 3 0,1 0 0,1 4 0,0-3 0,0-3 0,0-4-1,-3-3 1,1-5-1,-1-7 2,-3-6-2,-1-7 2,-1-8-1,-2-6 1,0-4-1,-2-11 1,0 0-1,0 0 0,0 0 0,-8-14-1,5 1 1,0-4 0,-1-3 0,-1-5 0,0-6 0,0-5 1,-2-5-1,0-7 1,-3-9-1,-1-4 1,0-10-1,-1-2 0,-1-2 1,1 0-2,2 7 2,-1 5-1,1 11 0,2 8 0,-1 11 0,1 9 0,2 9 0,0 7 0,6 8 0,-9 5 0,7 4-1,1 9 1,1 5 0,1 6 0,0 6 0,0 7-1,0 7 2,3 5-1,-1 6-1,1 3 1,2 2 0,1 1 0,1 0 0,1-5 0,0-2-1,-1-5 0,0-11 1,-1-6 0,-3-10 0,0-8 0,-3-10 0,-1-9 0,0 0 0,-5-24 0,3 4 1,-1-4 0,0-3-2,0-1 2,-1-7-2,1-2 2,-1-6-1,-1-8 1,0-8-2,-1-9 1,-1-8 1,-1-7-1,1-1 0,1 2 0,0 11 1,0 8-1,0 15 1,2 14-1,0 19 0,4 15 0,-6 12 0,4 12-1,0 9 1,2 7-1,2 9 0,-1 7 1,3 9-1,3 6 2,0 8-2,1-1 1,-1 0 0,1-3 0,-2-4 0,2-8 0,-2-10 0,-1-5-1,-1-10 0,-2-6 2,0-8-1,-1-8 0,-1-16 0,0 12 0,0-12 0,-4-18 1,0 1-1,1-6-1,1-6 2,-3-8-1,3-3 0,-2-6 0,1-11 1,0-3 0,0-12 0,0-7-1,0-7 0,2-1 0,-1 2 0,0 4 0,0 10 1,0 9-2,1 13 1,-2 13 0,1 11 0,1 9 0,-1 7 0,2 9 0,0 0 0,0 0 0,0 0 0,0 0 0,-1 12-1,-1 3 1,2 5 0,-1 3 0,-1 5 0,-1 2-1,-3 3 1,4 2-1,-2 2 2,1 2-2,-1 2 1,-1 5-1,2 3 0,1 3 2,-2 5-2,2 3 2,0-2-2,0 1 1,-1-3 0,0-6 1,0-6-1,0-7-1,1-10 1,0-6 0,0-5 0,2-16 0,-2 11 0,2-11 0,0 0 0,0 0 0,2-15 0,0 5 0,-1-4 0,2-4 1,-1-6-2,1-4 2,-1-11-1,0-9 1,1-13 0,-1-9-1,0-11 0,2-3 0,0-3 1,1 0-1,-1 5 1,2 11-2,-2 11 2,0 13-1,0 13 0,-2 13 0,-1 11 0,-1 10 0,0 0-1,-3 18 1,-1-3 0,2 5 0,-2 3 0,0 3 0,-1 5 0,-1 2-1,0 6 1,-2 4-1,2 5 1,-2 5-1,2 2 0,-1 5 1,2 0 0,1 2 0,0-4 0,2 1 1,0-4-2,1-6 2,1-4-1,-1-8 0,0-7 1,0-9-2,-1-3 2,0-8-2,2-10 1,-5 9 0,5-9 0,-3-9 0,2-1-1,2-8 1,0-6 0,1-9 0,0-10 1,2-10 0,-1-12-1,1-10 0,1-8 0,1-3 1,0 0-1,0 6 1,0 6-1,0 11-1,-2 15 2,0 12-1,-1 15 0,-2 9 0,-1 12 0,0 0 0,-3 12-1,1 3 1,0 2 0,-3 2 0,0 3 0,-1 4-1,0 1 1,0 2 0,-1 5-1,0 1 1,-1 7 0,1 7 0,1 8 0,-1 3 0,1 8 0,2 2 0,-1 3-1,1-1 2,0-2-2,2-6 1,-2-6-1,0-11 1,1-10 0,0-10 0,-2-16 0,5-11 0,0 0 0,-4-28 0,5-6 1,3-6-1,1-11 0,2-6 0,3-5 0,2-6 1,-1-3 0,2-1-1,1-4 0,2-1 0,-1 5 0,-1 3 1,0 6-1,-4 8-1,-2 8 2,-1 10-1,-2 11 0,-4 8 0,1 4 0,-2 14 1,-1-13-2,1 13 2,0 0-2,0-9 1,0 9 0,0 0 0,0 0 0,0 0 0,0 0-1,0 0 2,0 0-1,0 0 0,1-11 0,-1 11 0,0 0 1,-2-11-2,2 11 2,0 0-1,-3-11 0,3 11 0,0 0 0,0 0 0,-9 5 0,9-5 0,-9 8 0,9-8-1,-9 10 1,9-10 0,-12 9 0,12-9 0,-10 16 0,4-5-1,1 4 1,0 4 0,-1 2 0,0 6 0,-1 3 0,0 5 0,-1 4-1,0 5 1,-2 3 0,1 4 0,0 4-1,1-1 1,1-1 0,0-2 0,1-6 0,2-3 1,0-8-2,1-6 2,1-8-1,0-5 0,2-15 0,0 0 0,0 0-1,5-19 1,-1-3 0,1-7 0,1-4 0,2-8 1,1 0 0,-1-5-2,3-2 2,-2-1-2,1-2 2,2-3-1,-1 3 0,-1 3 0,1 3 0,0 3 1,-3 9-1,0 6 0,-2 6 0,-1 6 0,-2 6 0,-3 9 0,4-10 0,-4 10 0,0 0 0,3-11 0,-3 11 1,0 0-1,-1-12 0,1 12 0,0 0 0,0 0 0,-9-6 0,9 6 0,0 0 0,-9 4 0,9-4 0,-7 3 0,7-3 0,0 0-1,-8-1 1,8 1 0,0 0 0,-8-7 0,8 7 0,0 0 0,0 0 0,0 0 0,0 0 0,0 0 0,0 0 0,0 0 0,0 0 0,0 0 0,0 0 0,-4-9 0,4 9 0,0 0 0,5-9 0,-5 9 0,0 0 0,9-11 0,-9 11 0,7-2 0,-7 2-1,0 0 2,9-2-2,-9 2 1,0 0 0,0 0 0,7-12 0,-7 12 1,5-10-1,-5 10 0,0 0 0,7-10 0,-7 10 0,0 0 0,0 0 0,0 0 0,2 9 0,-2-9-1,0 0 2,0 0-1,0 0 0,0 0 0,-7 4 0,7-4 0,0 0 0,0 0 0,0 0 0,0 0 0,-1-10 0,1 10 0,0 0 0,0 0 0,0 0 0,8-11 0,-8 11 0,0 0 0,9-3 0,-9 3 0,0 0 1,4 10-1,-4-10 0,1 16 0,-2-6 0,0 2 0,-1 2 0,0 0 0,-3 3-1,1 2 1,-1-3 0,2-1 0,-3 0 0,3-6-1,3-9 1,-3 9 1,3-9-2,4-15 2,1 2-2,-1-4 2,1-3-1,-1-1 0,1 0 0,-2 2 0,0 3 1,-2 2-1,0 5 0,-1 9 0,1-12 0,-1 12 0,0 0 0,0 0 0,0 0 0,-7-4-1,7 4 1,-9 11 0,2-3 0,0 1 0,-1 2 0,1 0 0,1 0 1,0-2-2,6-9 1,-8 14 0,8-14 0,-4 13 0,4-13-1,-1 14 1,1-14 0,-1 16 0,1-16 0,0 15 0,0-15 1,0 0-2,0 0 1,0 0 1,8-9-1,-6-3 0,2-4 0,-1-2 0,-1 1 0,0 2 0,0 2 1,-1 4-2,-1 9 1,0 0 0,0 0 0,-8 10 0,3-1 0,-1 2 0,0 1 0,0 1-1,0-1 1,-1-1 0,1 1 0,0-2 0,1 1 0,0-1 0,2 2 0,0-1 0,0 0 0,1 0 0,1-1 0,1-1 0,0 2-1,1-2 1,-1-9 0,2 11-1,-2-11 1,0 0 0,0 0 0,0 0 0,4-14 0,-3 2 1,0-2-2,0 1 2,1-3-1,1-1 0,-1 4 1,1-1-1,2 4 0,-1 0 0,-4 10 0,8-14 0,-8 14 0,0 0 0,7-4 0,-7 4 0,-2 10 0,1 1-1,-2 2 1,-3 3 0,2 2 0,-1 0 0,0 1-1,0 4 1,1-2 1,-2 1-2,0 3 1,1 1 0,-1 1 0,1 2 0,0 0 0,-1 2-1,2 0 1,-2 7 0,-2 0 0,2 3 0,-3 2 1,-1 2-1,0 4-1,-1-2 2,0-1-1,2-4 0,0-4 0,2-4 0,1-4-1,2-5 1,1-5 0,0-2 0,3-1 0,0-2-1,-1 0 1,1 1 0,0 1 0,-1 2 0,0 3-1,-2-2 2,1 0-1,0-1 0,0-4 1,-1-3 0,2-3 0,1-9-1,0 0 1,0 0-1,-5-12 1,5-2-2,0 0 1,2-3-1,0-1 1,0 0 1,2-3-1,1-2 0,3-5 1,1-6 0,4-4-1,1-7 1,3-9 0,0-2 1,3-7-1,1-1-1,-3 1 0,1 2 0,-2 2 1,-1 5-1,-2 9 0,-3 6-1,-2 11 1,-4 8 0,-2 9 0,-3 11 0,0 0 0,-6 17-1,0 6 1,-2 5-1,-2 7 1,-1 5 0,-1 6-1,1 5 2,-2 2-1,2 4 0,-1 1 0,2 1 0,1 0 0,1-7 0,2-4 0,0-5-1,2-8 1,1-7 0,0-11 0,3-17-1,0 0 1,0 0 0,-2-17 1,3-2-1,1-5 0,-1 0 0,2-3 0,-1 0 1,2 0-1,1-3 1,0 1-1,0-4 0,2-3 0,0-3 1,0-4-1,1-2-1,-2 4 1,0 3-1,-3 9 0,-1 10-1,-2 19 2,0 0-1,-11 33 0,2 6 1,-2 10 0,0 5-1,-3 5 1,0 3 0,0-3-1,2-6 1,1-7 0,1-9 0,2-7 0,0-10-1,3-10 2,5-10-1,-6-9 0,5-5 0,1-4 0,-1-2 1,1-3-1,1 1 1,0-2-1,1-3 0,0-3 0,1-2 0,1-4 1,2 1-1,-1 3 0,1 5 0,-3 6 0,0 9 0,-3 12 1,0 12-2,-4 9 1,-3 7 0,0 8-1,-2 3 0,1 2 1,-1 0 0,2-4 0,-1-3 0,2-6 0,1-4-1,1-6 1,0-4-1,0-3 1,2 0 0,0 0-1,-1-2 1,0 1 0,1 0-1,2-10 2,-5 11-1,5-11 1,0 0-1,-5-13 0,4-2 0,2-3 1,-1-6 0,5-5-1,-1-5 0,3-6 1,2-8-1,2-4 1,2-3 0,2-6-1,1-1 1,1 3-1,-1 0 0,1 3 0,-1 5 0,-1 7 0,-1 3-1,-4 12 1,0 7 0,-3 9-1,-7 13 2,0 0-1,3 13-1,-9 9 1,-2 6 0,-4 6-1,-1 6 1,-3 4-1,-1 2 2,-1 4-2,-2 1 2,0 0-1,1 3 1,0 0-1,1-2 0,0-3 0,2-2 0,1-3 0,3-4 0,0-6-1,3-6 0,3-10 1,0-7 0,6-11 0,0 0 0,-3-25 0,7 1 1,1-6-1,2-6 0,3-4 1,0-2-1,4-4 1,1-3 0,2-5-2,0-1 1,1-3 1,1-1-2,0 2 2,-1 5-1,-2 8 0,-2 7-1,-4 10 1,-2 12 1,-8 15-1,0 0-1,1 25 1,-11 6 0,-2 11-1,-3 8 1,-3 9 0,-2 2 0,-4 5-1,0 1 1,0-3 0,1-3 0,1-7 0,2-6-1,2-9 1,4-7-1,3-10 1,4-11 0,7-11 0,-4-11 0,10-11 1,0-9-1,4-9 1,2-11 0,4-4-1,1-7 1,4-3-1,1-2 0,-1 1 1,1 2-1,1 2 0,-2 6 0,-3 7-1,-1 10 1,-7 11 0,-2 12 0,-8 16 0,0 11-1,-9 14 1,-6 13-1,-4 13 1,-5 7 0,-4 8 0,-4 4 0,-1 0-1,0 1 2,1-4-1,3-7 0,2-6 0,4-10 0,5-11 0,5-9-1,4-10 1,9-14 1,-8 6-2,8-6 1,0-15 0,0 5 0,3 1 0,0 0 0,0 0 0,-3 9-4,13-14-19,-4 6-1,2 0-3,1-10 0</inkml:trace>
  <inkml:trace contextRef="#ctx0" brushRef="#br0" timeOffset="30063">1020 288 21,'0'0'9,"1"-10"2,-1 10-1,0 0-1,-8 19-3,3-1-1,-3 4 0,-1 9-1,-4 5 2,-2 6-1,-3 6-1,-1 7-1,-1 0 1,-1 5-1,-3-2 0,1 5-1,-1-4 0,-1 0 0,1-6-1,2-5 1,1-8-1,3-5 1,2-8-1,3-6 0,3-9 0,10-12 0,-6 11 0,6-11 0,0 0 0,0 0 0,0 0-1,0 0 1,0 0-1,8-12 1,-8 12-1,4-14 0,1 0 1,2-6-1,2-8 0,4-6 1,3-8 0,3-7-1,2-5 0,3-6 1,2-1-1,-2 3 0,2 2-1,-3 6 2,-3 6-2,-3 11 1,-6 9-1,-5 12 1,-6 12 0,-5 18 0,-6 9 0,-6 10-1,-3 8 1,-6 8 0,-1 7 0,-6 4-1,1 5 1,-3 1 0,0-1 0,1-4-1,4-3 1,3-6-1,3-10 1,7-10 1,5-12-1,3-14 1,9-10-1,3-10 1,3-11 0,5-9 0,3-7-1,4-9 1,3-5-1,3-3 1,2-1 0,0 1-1,0 2 1,-3 2 0,0 5 0,-2 6-1,-3 0-1,-2 9 1,-4 4-1,0 3 1,-5 4-1,0 5 0,-4 3 1,-3 11 0,0 0 0,-8 1 0,-3 10-1,-3 5 1,-3 5 1,-6 5-1,-1 4 0,-5 8 0,-3 2 1,-2 5-2,-1 3 2,-1 2-1,2 1 0,-1-2 0,5-1-1,3-6 2,3-7-2,7-8 2,4-11-1,13-16 0,0 0 0,4-20 0,9-10 1,7-13-1,5-7 0,6-9 1,6-7 0,3-6-1,5-2 0,2-1 0,-2 6 0,-1 5 0,-4 8 0,-7 11 0,-7 14 0,-11 14 0,-15 17 0,1 9 0,-14 15 0,-11 11 0,-6 8 0,-6 7 0,-3 4 0,-3 1 0,-1 2 0,1 0 1,1-2-1,5-2 0,4-5 0,4-6 0,7-6 0,4-9-1,5-7 1,5-9 0,7-11 0,0 0 0,15-20 1,-1-3-1,5-9 0,5-6 1,3-7 0,6-8-1,2-4-1,3-2 2,-1 1-1,0 4-1,-3 6 1,-7 9 0,-7 12-1,-9 16 1,-11 11 1,-15 24-2,-9 10 2,-9 15-1,-7 11 1,-5 9-2,-3 5 1,2 1 0,-1-2 0,8-7 0,1-6-1,7-9 2,7-13-2,6-13 2,8-13-2,10-12 2,-1-12-1,11-15 0,6-11 1,8-10-2,5-7 2,4-8-1,2-3 1,5-3-1,2 0 0,-1 6 0,0 7-1,-5 7 1,-5 10-1,-6 10 2,-8 13-2,-17 16 1,0 0-1,-14 19 2,-10 8-2,-6 8 2,-6 6-1,-4 7 0,-3 2 1,-1 4-1,1 2 0,1-2 0,4-3 0,2-3 0,5-8-1,8-6 1,7-10 0,6-10-1,10-14 1,0 0 1,20-26-1,0-6 1,7-7-1,6-12 1,5-4-1,5-7 1,2-3-1,2 4-1,-2 1 1,-2 10 0,-7 9-1,-8 12 1,-10 14-1,-18 15 1,-4 16 0,-17 13 0,-10 10 1,-10 11-1,-6 8 1,-3 5-1,-2 1 0,1-3 0,3-3 0,4-7 0,4-8 0,7-10 0,9-11 0,8-11 0,7-9 0,9-2 0,6-24 0,9-5 0,5-5 0,6-7 0,3-5 1,5-6-1,4-2 0,1-2 0,-1 3-1,-2 9 1,-3 4 0,-6 11 0,-7 10-2,-13 12 2,-7 7-1,-14 24 2,-7 3 0,-8 9-1,-8 7 1,-2 4 0,-3 3-1,-3 1 0,1-3 1,5-3-1,3-5-1,3-7 1,8-7-1,5-5 1,8-8 0,12-13 0,0 0 0,0 0 0,7-13 0,10-8 1,4-5-1,6-9 0,5-5 1,5-8-1,3 0 1,4-3-1,0 0 0,-4 6-1,-4 6 1,-7 9 0,-8 10-1,-10 13 0,-11 7 1,-10 18 1,-10 6 0,-7 6-1,-7 6 0,-5 4 0,-3 3 1,-2 0 0,1-1-2,4-1 1,0-1-1,6-4 1,3-5-1,5-4 1,6-5-1,5-6 1,5-5 0,9-11-1,0 0 2,0 0-1,0 0 0,10-5 1,0-4-1,1-4 0,2-3 0,2-6 1,4-4-1,3-2 0,5-6 1,3-5-1,2-4 1,4-4-1,6-5 0,4 0 0,3-3-1,4 0 1,2 0-1,2 1 1,1 3 0,-1 6 0,-4 4 0,-4 3 0,-2 6 1,-6 2-1,-7 6 0,-4 3 1,-3 0-1,-4 6 0,-1-1 1,-5 4-1,-3 1 1,-4 5-1,-10 6 0,10-3 0,-10 3 0,-7 15 0,-3-3 0,-4 6 0,-4 3-1,-4 4 1,-2 5 0,-5 2 0,-1 2 0,-3 3 0,-4 0-1,-4 4 1,-3-1 0,-2 1 0,-1 1 0,-1 2 1,-2 0-1,1 0 0,2-1 1,2 1-1,3 1 1,3-2-2,1-4 1,4-3-1,7-3 1,4-6 0,6-6-1,5-9 1,12-12 0,0 0 0,5-14 0,9-7 0,6-9 1,6-7-1,3-7 1,9-7-1,2-6-1,6-1 1,5-5 0,5-2 0,2-1 0,1 2-1,-2 3 1,-4 6 1,-3 8-1,-8 8 1,-10 13-1,-11 14 0,-13 18 0,-11 13 0,-12 15 0,-12 10 0,-11 11 0,-12 9 0,-5 4 0,-6 6 0,-2 0 0,0-1 0,3 0 0,7-6 0,6-8 0,13-10 0,7-13-1,15-15 1,12-21 1,7-7-1,13-19 0,10-18 1,9-6-1,6-13 1,7-6-1,2-5 0,2 2 0,1 0 0,-5 6 0,-5 9 0,-7 9-1,-9 15 1,-12 14 0,-10 17 0,-11 14 0,-12 16-1,-10 12 1,-11 10 0,-6 11 0,-5 7 0,-5 5 0,-3 0 0,4-4 0,3-5 0,5-8 1,12-14-1,9-14 0,10-20 0,11-8 0,16-33 0,9-6 1,8-9-1,11-11 0,4-6 0,5-3-1,1 1 1,-3 3-1,-3 7 2,-7 8-2,-8 9 1,-9 14-1,-12 17 0,-12 9 1,-9 24 0,-12 11 0,-11 9 0,-7 9 0,-6 8 0,-2 1 1,-2-2-1,3-2 0,4-8 0,6-9 1,8-10-2,8-11 1,9-13 0,11-7 0,4-22 1,9-6-1,9-9 0,6-7 1,5-4-1,4-1-1,-1 1 1,0 7 0,-5 6 0,-7 11-1,-7 11 1,-17 13-1,-2 15 1,-15 11 0,-10 13 0,-7 9 1,-5 12-1,-6 2 0,1 1 0,2-6 1,7-7-1,5-8-1,7-15 1,10-15 0,13-12 0,8-27 0,12-7 1,10-11 0,9-7-1,10-10 0,5-4 1,5-4-2,2 0 2,-1 0-2,-4 7 1,-6 9-1,-8 11 1,-11 14 0,-10 15 0,-11 18 0,-10 17 0,-10 13-1,-10 17 2,-7 7-1,-6 8 0,-5 1 0,-2-2 0,3-4 0,2-8 1,6-9-1,8-14 0,5-13 0,9-16 0,7-1 1,14-29-2,5-3 2,8-11-1,2-8 0,7-7 0,2-5 0,3-3 0,-3 0-1,-1 6 1,-6 6-1,-9 17 1,-5 16 1,-9 21-2,-11 19 1,-11 20 1,-9 18-1,-8 14 0,-5 11 0,-5 4 0,2-6 0,4-8 0,5-10 0,9-17-1,8-12 1,11-23-1,9-16 1,12-16 1,5-11-1,6-10 0,6-8 1,4-8-1,0-4 0,2-3 1,-2 4-1,-1 3 0,-5 9-1,-5 11 2,-7 11-2,-8 17 1,-5 14 0,-8 15-1,-7 13 1,-3 13 0,-5 5 0,1 6 0,-1 0 0,2-1 0,3-3 0,1-5 0,5-9 0,1-9 0,2-8 1,1-8-1,-1-12 0,9-5 0,-3-6 0,1-9 0,0-5 1,1-6-1,2-6 0,0-7 1,-1-1-2,2-1 2,0 2-2,-2 5 1,0 6-1,-2 9 1,-3 12-1,-4 12 1,-1 15 0,-3 10-1,-1 10 2,-4 11-1,0 7 0,-2 2 0,1 3 0,1-4-1,0-4 2,1-9-2,0-8 1,3-12-1,0-12 1,5-9 1,-6-14-1,7-6 0,0-9 1,4-7-1,1-7 0,4-7 1,-1-1-1,3 3 0,0 0-1,2 8 2,-3 6-2,0 10 1,-2 11-1,-9 13 1,4 14 0,-5 11 0,-2 9 0,-3 10 0,-1 4 1,-1 4-2,2 0 2,0-3-2,3-7 2,0-6-1,2-9 0,2-12-1,-1-15 1,8 0 1,-1-15-1,2-7 0,1-10 1,1-5-1,0-6 0,-2-6 1,1 1-1,-4 3 0,-1 2-1,-2 9 1,-5 8-1,-2 13 1,4 13-2,-14 12 2,5 11 1,2 10-2,-1 9 2,0 6-2,3 2 2,1 0-2,3-2 2,1-4-2,1-8 1,0-8 0,1-10 0,2-9 0,-4-9 0,10-12 0,-4-6 1,0-7-1,-1-6 1,1-7 0,-1-7-1,-1-7 1,2-4-2,-2-4 2,1-2-1,1 0 0,0 6-1,0 7 1,0 10-1,-1 13 1,-2 14 0,-3 12-1,4 26 1,-6 11 0,1 14 0,0 13 0,0 8 0,1 5 0,2 2 0,1-6 0,0-6 1,1-12-2,0-13 1,-1-15 0,1-15 0,-4-12 0,3-22 1,-3-8-1,-2-10 1,-2-10-1,-2-5 1,-2-7-1,-2-3 0,-2 1 0,-1 4 0,0 4 0,3 8-1,2 8 1,2 12-1,3 11 1,3 17-1,0 0 1,9 21 0,2 7-1,2 11 2,4 8-2,3 8 2,2 4-1,0 1 0,0-2 0,-3-1 0,-5-6 0,-1-11 0,-5-10 0,-5-11 0,-3-19 0,0 0 1,-15-13-1,5-10 0,-5-8 1,-1-7-1,-5-8 1,0-4-2,-1-1 2,1-1-2,2 1 1,4 4 0,3 6 0,6 8-1,3 11 1,6 13 0,6 10-1,4 13 1,5 13 0,4 12 0,5 11 0,3 7 0,6 5 0,-1 2 0,-1-2 0,1-6 0,-6-8 0,-3-12-1,-7-11 1,-5-11 1,-7-11-3,-7-3-17,-1-18-6,-10-2-2,-6-2 0,-4-6-2</inkml:trace>
</inkml:ink>
</file>

<file path=ppt/ink/ink18.xml><?xml version="1.0" encoding="utf-8"?>
<inkml:ink xmlns:inkml="http://www.w3.org/2003/InkML">
  <inkml:definitions>
    <inkml:context xml:id="ctx0">
      <inkml:inkSource xml:id="inkSrc0">
        <inkml:traceFormat>
          <inkml:channel name="X" type="integer" max="26312" units="in"/>
          <inkml:channel name="Y" type="integer" max="16520" units="in"/>
          <inkml:channel name="F" type="integer" max="255" units="dev"/>
        </inkml:traceFormat>
        <inkml:channelProperties>
          <inkml:channelProperty channel="X" name="resolution" value="3189.33325" units="1/in"/>
          <inkml:channelProperty channel="Y" name="resolution" value="2669.68335" units="1/in"/>
          <inkml:channelProperty channel="F" name="resolution" value="INF" units="1/dev"/>
        </inkml:channelProperties>
      </inkml:inkSource>
      <inkml:timestamp xml:id="ts0" timeString="2011-09-21T13:45:33.359"/>
    </inkml:context>
    <inkml:brush xml:id="br0">
      <inkml:brushProperty name="width" value="0.03528" units="cm"/>
      <inkml:brushProperty name="height" value="0.03528" units="cm"/>
      <inkml:brushProperty name="color" value="#FFB66D"/>
      <inkml:brushProperty name="fitToCurve" value="1"/>
      <inkml:brushProperty name="ignorePressure" value="1"/>
    </inkml:brush>
  </inkml:definitions>
  <inkml:trace contextRef="#ctx0" brushRef="#br0">823 412 4,'0'0'17,"0"0"2,-5-10 0,5 10-7,0 0 0,7 3 0,-7-3-4,11 11 0,-2-2-2,-1 3-2,5 5 1,1 3-2,5 4 0,2 5-1,4 4 1,3 3-2,2 5 1,3 0-1,1 4 0,0 2 0,-1-1-1,-1-1 1,-2-2-1,-2-5 1,-4-5-1,-5-6 1,-3-7-1,-3-9 0,-3-4 0,-10-7 1,0 0-1,-1-21 0,-8 1 0,-5-7 1,-4-8-2,-4-7 2,-5-5-2,-2-5 1,-2-1 0,1 0-1,1-1 1,1 5 0,1 8-1,5 8 1,4 6 0,5 9-1,3 8 1,10 10-1,0 0 1,-2 21 0,14 1 0,6 11 0,8 8 0,7 10 1,9 7-1,2 1 1,2-1 0,-1-2-1,-4-6 0,-6-8 1,-7-8-1,-10-15 0,-10-9 0,-8-10 1,-10-10-1,-8-9 0,-5-9 0,-8-10 0,-5-9 0,-3-7 0,0-2 0,0-1 0,3-1 0,4 3 0,3 7-1,8 7 1,4 11 0,6 6 0,2 8 0,9 16-1,0 0 1,0 0-1,14 30 1,4 1-1,9 8 2,9 12-2,6 1 2,2 4-1,-1-3 0,-1-4 1,-6-7 0,-5-9 0,-8-11-1,-12-15 0,-11-7 0,-2-9 1,-10-9-1,-6-8-1,-8-9 1,-5-6 0,-8-5-1,-1-4 2,-5-2-2,1 2 1,3 5 0,4 5 1,8 10-2,6 7 1,9 11-1,14 12 0,0 0 1,13 30-1,7-1 1,10 9 0,9 9 1,7 6-1,4 5 0,-1-1 1,0-2-1,-3-5 0,-7-6 1,-7-7-1,-10-9 0,-10-11 0,-12-17 1,0 0-1,-10-8 0,-8-15 0,-8-10 0,-7-11 0,-7-8 0,-4-3-1,0-3 1,1 2 0,3 4 0,4 5 0,7 12 0,7 9-1,10 10 1,12 16 0,0 0 0,3 23-1,10 5 1,9 10 0,7 8 1,4 7-1,5 1 0,2 0 1,-2-5 0,-4-6-1,-6-9 1,-8-11 0,-5-12 0,-15-11 0,3-12 0,-12-9-1,-7-10 1,-6-5 0,-3-9-1,-6-2 0,-1-2 0,-1-1-1,2 5 0,3 5 1,7 7 0,5 9 0,5 10 0,11 14-1,0 0 1,10 20 1,7 5-1,8 12 0,8 6 0,7 5 0,2 3 0,0-1 1,0-3 0,-5-3-2,-5-9 2,-8-9 0,-9-8-1,-15-18 0,0 0 0,0 0 0,-12-24 1,-9-7-1,-8-9-1,-7-9 1,-7-7 0,-5-6-1,0 0 1,1 3 0,2 8-1,6 6 2,9 12-2,6 10 1,11 13 0,13 10-1,1 10 1,10 10-1,9 7 1,7 10 0,10 8 0,8 8 0,3 2 0,0 2 0,-2-3 1,-2-6-1,-9-6 1,-6-9-1,-11-13 0,-11-12 0,-7-8 0,-10-15 0,-5-7 0,-7-11 0,-5-7 0,-6-7 0,-3-7 0,-1 0 0,-1 0 0,2 1 0,3 5-1,5 7 2,5 6-2,7 9 1,5 9-1,11 17 1,0 0 0,0 0 0,22 28 0,4 5-1,10 10 2,7 5-2,4 4 1,1-3 0,-3-4 0,-3-6 0,-9-9 1,-9-11-1,-12-11 0,-12-8 0,-4-11 0,-9-5 0,-6-8 0,-6-6 0,-7-7 0,-1-2 1,-2-3-1,0-1-1,1 3 1,2 0 1,2 5-2,4 3 1,3 6 0,0 2 0,3 2 0,0 2 0,2 0-1,1 1 1,2 2 0,1 2 0,3 0 0,2 2 0,0 1 0,2-1 0,0 3 0,7 10 1,-12-16-1,12 16 0,-9-12 0,9 12 1,0 0-1,-9-6 0,9 6-1,0 0 1,0 0 0,0 0 0,0 0 0,0 0 1,0 0-1,0 0 0,0 0 1,0 0-1,0 0 0,-2 15 0,2-15 0,5 13 0,-1-3 0,1-1 0,-5-9 0,13 16 0,-7-7 0,3 0 0,1 1 1,4-2-2,1 2 1,1 0 1,1 0-1,0 0 0,-1-1 0,-1-1 0,-3-1 1,-3-1-1,-9-6 0,8 8 0,-8-8 1,0 0-1,0 0 0,-12-14 0,2 7 0,-1-5 0,-3-3 0,-1 0 0,0 0 0,-2-2 0,0-2 0,0 3 0,3-3 0,1 3 0,2 2 0,0-1 0,0 2 0,2 2 0,0 2 0,3 0 0,6 9 0,-12-9 0,12 9 0,0 0 0,0 0-1,0 0 1,0 14 0,5-5 0,2 1 0,2 1 0,3 2 0,2 2 0,2 0-1,3 2 2,1-2-1,1 3 0,0-3 0,-2 1 0,-2-3 0,-2-3 0,-3-1 1,-12-9-1,9 8 1,-9-8-1,0 0-1,-6-9 2,6 9-1,-14-17 0,4 4 0,-1 2 0,-1-4 0,1 0 0,-2 0 0,0 3 0,1 0 0,-1 0-1,2 3 1,2 0 0,0 3 0,1 1 0,8 5 0,-11-5 0,11 5 0,-8-4 0,8 4-1,0 0 1,0 0 1,-7-5-1,7 5 0,0 0-1,0 0 1,0 0 0,3 10 0,1-1 0,3 1 0,2 4 0,3-2 0,4 3 0,0 2 0,3-2 0,0-1 0,0 1 0,-1-1 0,-1-1 0,-1 0 0,-3-2 0,-1-2 1,-2-1-2,-3-2 1,-7-6 1,9 3-2,-9-3 2,0 0-1,-4-15 0,-1 6 0,-4-3 0,1 0 0,-2 1 0,-2-3 0,-1-1 0,-1 1 0,-1-1 0,0 2 0,2 2 0,-1-1 0,2 1 0,0 4 0,0 1 0,3 0 0,1 3 1,1-1-2,7 4 1,-13-6 0,13 6 0,-11-6 0,11 6 0,0 0-1,-8-4 1,8 4 0,0 0 1,0 0-2,0 0 1,0 0 0,0 0 0,-7 3 0,7-3 0,0 0 0,0 0 0,0 0 0,0 0 0,0 0 1,0 0-1,1 9 0,-1-9 0,6 11 0,-6-11-1,11 16 1,-3-8 0,0 1 0,3 0 0,-1 0 0,0-3 0,0-1 0,-1-1 0,-9-4 0,12 3 0,-12-3 0,0 0 0,2-12 0,-2 12 0,-8-18 0,0 4 0,1 1 1,-2-1-1,0 3-1,-2-1 2,0 2-1,0 3 0,-1 2-1,1 1 2,1 2-1,-1 0 0,1 2 0,1 0 0,-1 0 0,0 3 1,2-1-1,0-1-1,1 1 1,7-2 0,-13 5 0,13-5 0,-10 6 0,10-6 0,-9 7 0,9-7 0,-13 10 0,13-10 0,-14 16 1,14-16-1,-14 18 0,8-9-1,2 3 1,-2-3 0,1 2 0,1-1 0,0-1 0,4-9 0,-9 16 0,9-16 1,-10 12-1,10-12 0,-7 9 0,7-9 0,-7 6 1,7-6-1,-7 5 0,7-5 0,0 0 1,0 0-1,0 0 0,0 0-1,0 0 1,0 0 1,0-11-2,0 11 1,10-17 1,-3 5-1,1 1 0,0 2 0,1 0 0,0 0 0,-9 9 1,12-11-1,-12 11 0,0 0 1,0 0-1,0 0 1,-8 11-1,8-11 1,-13 12-1,6-1 0,1-2 0,6-9 0,-9 17-3,9-8-2,0-9-13,6 10-9,1-9-1,3-3 0,4-2 1</inkml:trace>
  <inkml:trace contextRef="#ctx0" brushRef="#br0" timeOffset="4797">674 168 5,'0'0'5,"0"0"0,5-11 0,-5 11 0,9-11-1,-2 5 1,-7 6 0,13-15-1,-4 8 0,-9 7 0,12-11-2,-12 11 0,10-5 0,-10 5-1,8-3 1,-8 3 0,0 0 0,7-6 1,-7 6 0,0 0 1,0 0 0,4-10 0,-4 10 2,0 0-2,-8-7-2,8 7 1,-11-3-1,4 2 0,-2 1 0,0 0-1,1 1 0,-1 1 1,9-2-1,-13 3 0,13-3 0,-8 5-1,8-5 0,0 0 0,0 0 0,0 0 0,9 1 0,-2-4 0,4-1 0,3-1 0,-2-1 1,3-2-1,0 2 1,-3-1 0,-2 1-1,-2 1 1,-8 5-1,0 0 1,0 0 0,0 0-1,-9 3 0,0 3 1,-1 1-1,-1 1 0,-1 1 0,0 1 0,1 0 0,-1-2 0,3-1 1,0-1 0,1-1-1,8-5 2,-10 6-1,10-6 0,0 0 0,-8 2 0,8-2-1,0 0 1,0 0-1,8-16 0,-8 16 0,12-16 0,-5 5 0,2 2 0,-1 1 0,0 0 1,-8 8 0,9-10-1,-9 10 0,0 0 0,0 0 0,-9 14 1,3-5-1,-2 0-1,-1 2 2,0-2-1,-1-2 0,1 1 0,1-2 0,1-1 0,7-5 0,-10 6 0,10-6-1,-7 3 1,7-3 0,0 0 0,0 0 0,0 0 0,11-16 0,-4 6 0,2-1 0,1-2 1,1 1-1,-1 0 0,-3 1 1,1 3-1,-8 8 0,0 0 1,0 0-1,0 0 0,0 0 1,-14-1-1,14 1 0,-14 9 0,8-4 0,-2 1 0,1 2 0,-1 1 0,0 1 0,1 2 0,0-2-1,-1 1 1,1 1 0,1 0-1,0 0 1,0 2 0,-1-2 0,0 1 0,0 2 1,-1 0-1,0 1 0,-1 2 1,-1-1-1,0 1 1,0 1-1,-1-1 0,-3 0 0,-1 1 0,2-2 0,-3 1 0,0 2 0,-1-2 0,-3 3 0,0 1 0,0 3 0,-2 1 1,-1 1-1,0-2 1,-4 3-1,2-2 0,-1 0 1,1-5 0,2-3-1,1-3 0,4-3 0,2-3 0,4-4 1,4-2-2,8-3 2,0 0-1,-5-9 0,5 9 1,13-18-1,-1 4 0,5-4 1,5-1-2,0-3 1,1 0 0,0 3-1,-5 4 1,-3 2 0,-3 8-1,-12 5 2,0 0 0,-13 19-1,-4-5 1,-2 2 0,-6 2-1,-3 3 1,1-3-1,-3 0 0,3 1-1,4-4 1,3-2 0,5-5 0,6-5 0,9-3-1,0-10 2,9-2-1,7-5 0,6-5 0,6-2 1,3 0-2,2-1 1,0 4 0,-3 4-1,-4 5 1,-7 5 0,-7 7-1,-12 0 2,0 19-1,-12-4 1,-4 5 0,-5 2 0,-2 5-1,-4 3 0,0-1 1,2 0-1,4-5 0,4-3-1,6-7 1,11-14 0,0 0 0,6-9 0,11-15 0,8-8 0,7-3 0,2-6 0,4 2-1,-2 1 1,-2 6 0,-5 6 0,-5 13-1,-9 10 1,-9 12 1,-7 9-1,-8 10 1,-5 7 0,-6 8-1,-2 2 0,0 3 1,-2-3-1,4-9-1,2-4 1,5-12-1,5-11 1,8-9 0,9-23 0,4-4 0,5-10 1,3-6-2,4-3 2,0 1-2,0 3 1,-3 9 0,-5 7 0,-3 11 0,-6 12-1,-5 14 2,-6 10 0,-6 8 0,-3 9 0,-4 4-1,-2 6 1,-1 0-2,0-6 2,1-4-2,3-6 1,3-11 0,4-12 0,8-9 0,-2-15 1,10-9 0,3-8-1,4-6 1,1-1-1,4 1 0,-1 0 1,1 8-1,-4 4 1,-1 9-2,-5 9 1,-10 8 0,0 0 0,2 26 1,-8 0-2,-5 4 1,-2 5-1,-2 2 1,-1-1-1,1-2 1,1-6-1,4-8 1,2-11 0,8-9 0,-5-12 0,10-9 0,3-7 1,4-7-1,1-1 0,3 0 1,0 4-1,-1 3 0,-3 8 1,-4 7-1,-8 14 0,9-4 1,-9 4-1,-10 21 0,1-1-1,-3 5 1,-3 1 0,-2 2 0,-1 2-1,0-3 1,2-3-1,1-6 1,4-8 0,4-6 0,7-4 0,-3-19 0,8-3 0,4-4 0,4-5 1,3-1-1,2 1 0,2-2 0,0 6 0,-1 7 0,-2 4 0,-2 8 0,-2 7 0,-4 4-3,1 9-5,-5 4-14,2 1-3,-2 1-1,-1 0 0</inkml:trace>
</inkml:ink>
</file>

<file path=ppt/ink/ink19.xml><?xml version="1.0" encoding="utf-8"?>
<inkml:ink xmlns:inkml="http://www.w3.org/2003/InkML">
  <inkml:definitions>
    <inkml:context xml:id="ctx0">
      <inkml:inkSource xml:id="inkSrc0">
        <inkml:traceFormat>
          <inkml:channel name="X" type="integer" max="26312" units="in"/>
          <inkml:channel name="Y" type="integer" max="16520" units="in"/>
          <inkml:channel name="F" type="integer" max="255" units="dev"/>
        </inkml:traceFormat>
        <inkml:channelProperties>
          <inkml:channelProperty channel="X" name="resolution" value="3189.33325" units="1/in"/>
          <inkml:channelProperty channel="Y" name="resolution" value="2669.68335" units="1/in"/>
          <inkml:channelProperty channel="F" name="resolution" value="INF" units="1/dev"/>
        </inkml:channelProperties>
      </inkml:inkSource>
      <inkml:timestamp xml:id="ts0" timeString="2011-09-21T13:45:56.859"/>
    </inkml:context>
    <inkml:brush xml:id="br0">
      <inkml:brushProperty name="width" value="0.03528" units="cm"/>
      <inkml:brushProperty name="height" value="0.03528" units="cm"/>
      <inkml:brushProperty name="color" value="#B85808"/>
      <inkml:brushProperty name="fitToCurve" value="1"/>
      <inkml:brushProperty name="ignorePressure" value="1"/>
    </inkml:brush>
  </inkml:definitions>
  <inkml:trace contextRef="#ctx0" brushRef="#br0">876 15 13,'0'0'15,"0"0"-2,0 0-3,0 0-1,0 0-3,-9 8 0,9-8-2,-8 6-1,8-6-1,-10 10 0,10-10 1,-14 12-2,4-5 0,0 1 0,0 3 0,0 0 0,-1 1 0,-1 2-1,1 0 1,-1 4 0,-1-3-1,0 2 0,-1 1 0,-2 0 0,0 1 0,0-2 0,-1 3-1,0-2 1,-3 1 0,1-2 0,0 0 1,-2 0-1,1 1 0,-1 1 0,-1 2 1,1 1-1,2 1 0,-1-1 0,0 0 1,2 0-1,-2 0 1,2-1-1,0-2 1,1-2 0,-1-2-1,0 1 0,1-2 0,0 1 0,1 0 0,0-1-1,1 2 1,0-1 0,3 0 0,0 2 0,1 0 0,2 0 1,0 0 0,1-2 0,2-3 0,-1-1 1,3-1 0,4-10 0,-7 9-1,7-9 1,0 0-1,0 0-1,0 0 1,-1-10-1,1 10 0,6-16 0,-2 6 0,1-1 0,1-2 0,1 1 1,2-3-1,1-2 0,2-1 0,2-2 1,2-1-1,4-2 0,1-3 0,3 0 1,1-2-2,2 0 1,1 2-1,-1-1 1,0 1-1,-1 0 1,-1 1 0,1-1 0,-2-3 0,-1 1 1,1-1-1,0-1 0,-1-1 1,-1 1-1,-1 1 1,-2 4-1,-1 0 0,-1 5 0,-4 2 0,-1 4 0,-3 3 0,-2 2 0,-7 9 0,6-11 0,-6 11 0,0 0 0,-13 9 0,3 1 0,-3 2 0,-3 7 0,-1 2-1,-3 2 1,-2 1 0,-2 2 0,-1-1-1,0 2 1,-2-1 0,0-3-1,-2 2 1,0-2 0,-1-1 0,0 5-1,-2-2 1,2-1-1,0 1 2,2-1-1,3 0 1,0 0-1,4-2 0,2-2 1,3 1-1,0-3 1,0-1-2,2 3 1,0-6 0,0-2 0,1 0-1,2-2 1,0-1 0,1-1-1,10-8 1,-14 10 0,14-10-1,0 0 1,-7 10 0,7-10 0,0 0 0,0 0-1,0 0 1,8-6 0,-8 6 0,0 0 0,8-7 0,-8 7 0,0 0 0,0 0 0,0 0 0,0 0 0,0 0 0,7-4 0,-7 4 1,0 0-1,9-7-1,-9 7 2,14-10-1,-5 2-1,1 0-3,4-3-10,3 1-8,1-6 2,6 0-1,2-6-1</inkml:trace>
  <inkml:trace contextRef="#ctx0" brushRef="#br0" timeOffset="1703">750 116 9,'0'0'14,"-8"21"-1,2-10-3,-3 6-1,1 0-2,-4 3-2,-1 2-1,-3 2-1,0 4 0,-2 0-1,-2 3 1,-1 3-2,0 5 2,0 0-1,0 2 0,1 3 0,-1 1 0,1 3-2,3-2 2,1 0-1,1-6 0,2-1-1,1-6 0,2-2-1,1-6 1,0-5-2,2-3 0,0-3-2,2-3-5,5-11-2,-8 9-8,8-9 0,0-12 0</inkml:trace>
  <inkml:trace contextRef="#ctx0" brushRef="#br0" timeOffset="2141">717 185 13,'-7'14'11,"1"7"-1,-3 5 1,0 5-3,-3 6 0,-2 7-2,1 6 0,-2 6-1,-2 3-1,2 6 0,-1 1-2,-1-2 0,3-4 0,1-7-3,2-8-1,2-11-1,3-14-4,6-20-2,0 0-5,3-28-4,7-6-1,1-15 2</inkml:trace>
  <inkml:trace contextRef="#ctx0" brushRef="#br0" timeOffset="2422">763 151 5,'0'17'11,"-6"0"-4,3 8-2,-3 4 0,0 5 0,-2 5 0,0 5-1,-1 7 2,-2 3-2,-1 3 1,0 0-1,2 0 0,0 0-2,2-9-2,0-7-6,3-11-4,1-14-6,4-16-1,0 0 1</inkml:trace>
  <inkml:trace contextRef="#ctx0" brushRef="#br0" timeOffset="2687">831 151 12,'-3'23'8,"0"10"0,-1 8 0,-1 8-1,2 7-1,0 5-1,-1 4 0,-1 3-2,3-3 0,-2-3-3,2-10-1,-2-9-8,4-12-6,-4-18 0,4-13-1</inkml:trace>
  <inkml:trace contextRef="#ctx0" brushRef="#br0" timeOffset="2969">842 45 0,'-5'14'13,"8"-1"2,-4 1-5,2 11 0,2 10 0,-2 8 1,2 11-1,2 10-1,1 10-1,1 9-2,1 4-1,1-2-3,1-1 1,0-10-3,-1-8 1,-1-13 0,-3-15-2,-2-16-3,-3-22-5,0 0-13,-1-34 1,-4-6 0,1-14-1</inkml:trace>
  <inkml:trace contextRef="#ctx0" brushRef="#br0" timeOffset="3250">854 69 0,'0'0'14,"0"0"0,-2 16-3,5 2-4,2 9 1,2 12 1,1 5-1,3 9-1,1 8-2,3 5 2,0 3-3,0 1 1,0-6-3,-1-8 0,-1-4-2,-2-13-1,-2-11-2,-5-14-5,-4-14-3,0 0-4,0-20-4,-4-5-1,-3-11 1</inkml:trace>
  <inkml:trace contextRef="#ctx0" brushRef="#br0" timeOffset="3531">927 113 11,'9'17'17,"4"18"-1,1 10-2,2 19-2,5 14 0,0 11-1,2 9-3,-4-1-3,0-4-2,-3-11-3,-3-13-9,-3-19-11,-3-15-2,-6-24 0,-1-11 0</inkml:trace>
  <inkml:trace contextRef="#ctx0" brushRef="#br0" timeOffset="4609">926 146 0,'0'0'12,"0"0"-1,0 0-1,2 14-2,-2-14 0,7 14 0,-1-3-1,2 4-1,2 2-2,3 5 0,1 2 0,3 6 0,4 5-3,5 3 1,2 4-1,2 2 0,3 3 0,1 2-1,3 1 0,-2-2 1,-1 1 0,-3-4 1,-2-3-1,-3-2 0,-1-2 1,-3-3-1,-4-6 1,-3 1 0,-2-8-1,-1-4 0,-1-4 0,-5-4 0,-6-10-1,0 0 0,0 0-3,-4-11-7,-6-3-11,1 1 1,-5-5 0,0 2-1</inkml:trace>
  <inkml:trace contextRef="#ctx0" brushRef="#br0" timeOffset="5141">921 0 11,'0'0'13,"0"0"-2,3 11-1,-3-11-1,7 18 0,0-5-1,2 3 0,5 6 0,1 3-3,7 8 0,1 3-2,6 1 0,5 5-1,3 6-1,2 1 0,4 2 0,2 3-1,-3-4 1,0 3-1,-2-3 1,-6-2-1,-2-4 0,-6-4 0,-5-4-2,-3-4-1,-5-6-2,-2-6-4,-6-5-6,-5-15-5,0 0 0,0 0 0</inkml:trace>
  <inkml:trace contextRef="#ctx0" brushRef="#br0" timeOffset="5547">931 102 17,'9'15'11,"6"11"1,5 2-2,9 8-1,7 9-1,10 8-4,10 9 1,4 2-3,3 1 0,3 0-2,-3-3 1,-7-2-1,-5-11-1,-9-8 0,-11-9-1,-8-7-3,-7-7-5,-7-10-6,-9-8-1,0 0 0</inkml:trace>
  <inkml:trace contextRef="#ctx0" brushRef="#br0" timeOffset="5875">1056 148 22,'14'17'11,"6"6"0,6 5 0,9 5-3,4 6-1,5 5-2,8 5 1,-2 4-1,4 1 0,-3 3-2,0 1 1,-9-2 0,-1-1 1,-6-7-1,-4-2-1,-1-5 0,-5-2-1,-2-5 0,-3-2-1,1-2 0,-3-3 0,-1 0-1,-3-2 0,-5-2 0,0-2 0,-2-3-1,-2-4 1,-2-2-4,-3-12-7,0 0-11,0 0-1,0 0 0,-11-21-1</inkml:trace>
</inkml:ink>
</file>

<file path=ppt/ink/ink2.xml><?xml version="1.0" encoding="utf-8"?>
<inkml:ink xmlns:inkml="http://www.w3.org/2003/InkML">
  <inkml:definitions>
    <inkml:context xml:id="ctx0">
      <inkml:inkSource xml:id="inkSrc0">
        <inkml:traceFormat>
          <inkml:channel name="X" type="integer" max="26312" units="in"/>
          <inkml:channel name="Y" type="integer" max="16520" units="in"/>
          <inkml:channel name="F" type="integer" max="255" units="dev"/>
        </inkml:traceFormat>
        <inkml:channelProperties>
          <inkml:channelProperty channel="X" name="resolution" value="3189.33325" units="1/in"/>
          <inkml:channelProperty channel="Y" name="resolution" value="2669.68335" units="1/in"/>
          <inkml:channelProperty channel="F" name="resolution" value="INF" units="1/dev"/>
        </inkml:channelProperties>
      </inkml:inkSource>
      <inkml:timestamp xml:id="ts0" timeString="2011-09-21T13:58:06.796"/>
    </inkml:context>
    <inkml:brush xml:id="br0">
      <inkml:brushProperty name="width" value="0.08819" units="cm"/>
      <inkml:brushProperty name="height" value="0.35278" units="cm"/>
      <inkml:brushProperty name="color" value="#CC33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55 785 149,'0'0'0,"0"0"1,0 0-2,0 0 2,0 0-1,0 0 0,0 0 0,0 0-1,0 0 1,0 0 0,0 0 0,0 0 0,0 0 0,0 0 0,0 0 0,0 0 1,0 0-1,0 0 0,0 0 0,0 0 0,0 0 0,0 0 0,0 0-1,0 0 1,0-7 0,0 7 0,0 0 1,0 0-2,4-9 1,-4 9 1,0 0-1,2-6 0,-2 6 0,0 0 0,3-9 0,-3 9 0,3-9 0,-3 9 0,3-10 0,-3 10 0,0-11 0,0 11 0,3-12-1,-3 12 2,-1-12-2,1 12 1,-2-13 0,1 7 0,1 6 0,-2-11 0,2 11 0,-3-12 0,3 12 0,-3-9 1,3 9-2,-4-12 1,2 5 0,2 7 0,-5-13 0,4 6 0,1 7 0,-4-13 0,4 13 0,-3-11 0,3 11 0,-2-12 0,2 12 0,-3-12 0,3 4 0,0 1 0,-1 1-1,1-1 1,0 0 0,0 0 0,1 0 0,-1 1 0,0 6 0,0-12 0,0 5 0,0 7 0,1-12 0,-1 5 1,0 0-1,0 0 1,0 1-1,-1-1 1,1 7-1,-1-13 1,1 13 0,-2-10-2,2 10 3,-1-12-3,1 12 2,-1-12-1,1 12 0,-1-10 0,1 10 0,-1-11 0,1 11 0,-2-11 0,2 11 0,0-10 0,0 10 0,-1-11-1,1 11 1,0-10 0,0 10 0,-2-12 0,2 12 0,0-11 0,0 11 0,-1-13 0,1 13 0,-1-11 0,1 11 0,-1-11 0,1 11 0,-1-11 0,1 11 0,-2-11 0,2 11 0,-1-11 0,0 4 0,1 1 0,-1-1 0,1-1 0,0 1 0,1 0 0,-1 7 0,-1-9 0,1 9 0,-1-8 0,1 8 1,-2-8-1,2 8-1,-1-9 2,1 9-1,-2-9 0,2 9 0,-2-11 0,2 11 0,1-8 0,-1 8 0,-1-8 0,1 8 0,0-6-1,0 6 1,0 0 0,1-9 0,-1 9 0,0-7 0,0 7 0,0-7 0,0 7 0,-2-7 0,2 7 1,0 0-1,-1-7 0,1 7 0,0 0 0,-1-8 0,1 8 0,0 0 0,-1-6 0,1 6-1,0 0 2,0-8-1,0 8 0,0 0 0,-1-8 0,1 8 0,0 0 0,0-7 0,0 7 0,0 0 0,-2-7 1,2 7-2,0 0 2,0 0-1,-1-7 0,1 7 0,0 0 0,0 0 0,0 0 0,0 0 0,0 0 0,0 0 1,0 0-1,0 0-1,0 0 1,0 0 0,0 0 0,0 0 1,0 0-2,0 0 1,0 0 0,0 0 1,0 0-1,0 0 0,0 0 0,0 0 0,0 0 0,0 0 0,0 0 0,0 0 0,0 0 0,0 0 0,0 0 0,0 0 0,0 0 0,0 0 0,0 0 0,0 0 0,0 0 0,0 0 0,6 5 0,-6-5 0,0 0 0,0 0 0,6 2 0,-6-2 0,0 0 0,7 0 1,-7 0-1,5-1 0,-5 1 0,6 1 0,-6-1 0,7 0 1,-7 0-1,9 0 0,-4 1 0,2 0 0,1-1 0,-1 0 0,1 1 0,0-2 0,0 2 0,1-1 1,-2 1-1,0 1 0,0-1 0,-1 1 0,1 0 1,0 0-1,0 0 0,1-1 0,1 1 0,-1-2 0,2 2 1,0-1-1,-1 0 0,3 1 0,-1 0 0,2 0 1,1 0-1,1 0 0,1-1 0,-1-1 0,3 2 1,0-2-2,0 0 2,-2 0-1,3-2-1,-2 2 1,0-1 0,-1-1 0,-2 1 0,1 0 0,-3 2 0,0-1 0,-2 1 0,-1 1 0,0-1 0,-1 2 0,1-1 1,-1-1-1,0 1 0,0-1 0,1 0 0,-1 0 0,1-1 0,0 0 0,1-1 0,1 0 0,1 0 0,0-1 0,3 1 0,-3-1 0,2 1 0,-1 1 0,2-1 0,-2 1 0,1-1 0,0 1 0,1 0 0,1 0 0,-1-1 0,1-1 0,-1 1 0,1-1 0,-1 0 0,1 1 0,-1 0 1,-1 1-1,0-1 0,1 0 0,1 1 0,0 0 0,1 0 0,0 0 0,2-1 0,0 0 1,0 0-1,0-1 0,0 1 0,-1 0 0,0-1 0,0 1 0,-2-1 0,1 2 0,0-2 0,-1 1 0,2-1 1,0 1-1,-1-2 0,1 2 0,0-2 0,-1 1 0,-3 0 0,0 1 0,-1 0 0,-2-1 0,2 2 0,-2-1 0,0 1 1,-1-2-2,1 2 1,-1-2 0,0 1 1,0-1-1,-1 1 0,1 0 0,-1 0-1,0 1 1,0-1 1,0 2-1,0-2-1,-1 1 2,-1 0-1,0 0-1,1 0 2,-2 0-1,1-1-1,-1 1 2,0 0-2,1-1 1,0 0 1,1 1-1,-2-2-1,1 1 2,-1-1-1,0 1 0,2-1 0,-3 1 0,0-1 0,-5 2 0,10-2 0,-5 0 0,1 2 0,0-2 0,0 1 0,1 0 0,0 1 0,0 0 0,0 0 1,-1 0-1,0 1 0,1-1-1,-7 0 2,10 1-1,-4-1-1,-1 0 1,1-1 0,-1 2 0,1-1 0,-1 0 0,1 0 0,0 2 0,-6-2 0,9 1 0,-9-1 0,7 2 0,-7-2 0,5 3 0,-5-3 0,0 0 0,6 3-1,-6-3 1,0 0 0,0 0 0,0 0 0,0 0 1,0 0-2,5 6 1,-5-6 0,0 0 0,0 0 1,0 0-1,0 0-1,0 0 2,0 0-1,0 0-1,0 0 1,0 0 0,0 0 0,0 0 1,0 0-2,4 6 1,-4-6 1,0 0-2,0 0 2,0 0-1,6 6-1,-6-6 1,0 0 0,0 0 0,-6 2-1,6-2 1,-10 0 0,2 1 0,-4-2-1,-3 0 2,-1 0-2,-4-2 1,-1 0 0,-3 0 0,-1 0 0,-2-1 0,0 0 0,1 1-1,0 0 1,0 2 0,0-1-1,-2 2 1,-1 1 0,0 0-1,-3 1 1,0-1 0,-2 2-1,-1-2 1,0 1-1,2-1 1,-2-1 0,3 0-1,0-1 1,2 0 0,1-1 0,1 1 0,1 0 0,2 0-1,0 0 2,2 0-2,2 1 1,-1 0 0,3 1 0,-1-1-1,4 1 2,-2-1-1,0 0 0,1 0-1,1 1 1,-2 0 0,2-1 0,-2 1 0,0 0 0,1 0 0,1 0 0,-1 0 0,0 1 0,1-1 0,-1 1 0,2 1 0,-2 0 0,0 0 0,1 0 0,1 1 0,2-1 0,0 0 0,0-1 0,2 0 0,0-1 0,0-1 1,1 0-2,-2 0 1,3 0 0,-1 0 0,1-1 0,1 2 0,-1-1-1,3 0 2,0 1-2,0 1 1,0 1 1,-1 0-1,2 0 0,-1 0 0,6-3 0,-9 5 0,9-5 0,-6 4 0,6-4 0,0 0 0,-6 3 0,6-3 0,-6 2-1,6-2 2,-7 4-1,2-2 0,-1 1 0,-3 1 0,0-1-1,1 1 1,-2 0 0,1-1 0,0 1 0,-1 0 0,2 1 0,-1-2 1,0 0-2,2 0 1,0 0 0,1 0 0,0-1 0,6-2 0,-10 3 0,10-3 0,-9 4 0,3-1 0,6-3 1,-10 6-1,4-3 0,-1 0 0,0 0 0,-2 0 0,3-1-1,0 0 1,-2 0 0,2 1 0,1-2 0,5-1 0,-8 4 0,8-4-1,0 0 2,-6 6-2,6-6 1,0 0 0,0 0 0,0 0 0,0 0 0,0 0-1,0 0 1,0 0 1,-4 8-2,4-8 2,0 0-1,0 0 0,0 0-1,-4 8 2,4-8-2,0 0 2,-6 6-1,6-6 0,0 0 0,0 0 0,-5 8 0,5-8 0,0 0 0,-3 7 0,3-7 0,0 0 0,0 6 0,0-6 0,0 0 0,4 9 0,-4-9 0,7 5 0,-1-2 0,1 0 0,0 0 0,1-1 1,0 0-1,1 0 0,2-1 0,-1-1 0,1 1 0,0 0 0,2 0 0,2 0 0,0-1 0,3 2 0,-1-1 0,2 0 0,0-1 0,1 1 1,-2 0-1,1-1 0,0 0 0,0-1 0,-1 0 1,0 1-2,0 0 2,0 0-1,1-1-1,-2 0 2,1 1-1,-1 1 0,-1 0 0,-1 0 0,0 1 0,-2 0 0,1-1 0,-2 2 0,2 0 0,0-2 0,1-1 0,1 0 0,0-1 0,-1-1 0,-1 0 0,0-1 0,-1 1 0,-4-1 0,-1 3 0,-3-1 0,-5 1 0,5 0 0,-5 0 0,0 0 0,0 0 0,0 0 0,0 0 0,0 0 0,-3 7 0,3-7 1,0 0-1,0 0 0,-6 7-1,6-7 1,0 0 0,-6 5 0,6-5 0,0 0 0,0 0 0,0 0 0,0 0 0,0 0 0,0 0 0,0 0 0,0 0 0,-6 7 1,6-7-2,-9 6 2,3-1-1,-3 1 0,-3 0 0,-3 0 0,-3 1 0,-4 0 1,-3 0-1,-5-2 0,-2 1 0,-2-1 0,0 0 0,-2 0 0,1-1 0,1-1 0,3 0 0,5 0 0,4-1 0,4-1 0,3-1 0,5 0 0,1 0 0,3 0 0,6 0 0,0 0 0,0 0 0,0 0 0,0 0 0,-5-3 0,5 3 0,0 0-1,0 0 1,-7 3 0,1-1 0,0 0 0,0 0 0,-1 1 0,0-1 0,0-1 0,-1 1 0,1-1 0,2 0 0,-1 0 0,6-1 0,-10 2 0,10-2 0,-9 2 0,9-2 1,-6 3-1,6-3 0,-9 0 0,9 0 0,-7 2 0,7-2 1,-8 1-1,8-1-1,-9 2-1,9-2 2,-8 4-1,8-4 1,-7 5 0,7-5 0,-6 4 0,6-4 0,0 0-1,-6 3 1,6-3 1,0 0 0,0 0-3,0 0 3,-1 6-3,1-6 3,0 0-1,0 11 1,0-11-2,1 10 0,-1-10 1,3 10-1,-3-10 1,3 10-1,-3-10 1,6 10 0,-6-10 0,4 8 0,-4-8 0,3 8 0,-3-8 0,2 8 0,-2-8 1,0 7-1,0-7 0,0 0 0,0 8 0,0-8 0,0 0 0,5 4 0,-5-4 0,7 3 0,-1-2 0,-1 2 0,3-1 1,0 0-1,1 0 0,3-1 0,0 0 0,3-1 0,-2 0 0,4-2 0,-1 1 0,1-1 0,2-1 0,0 0 0,0 1 0,-1-1 0,1 0 0,-2 2 0,-1-1 0,-1 1 0,-1 0 1,-1 0-1,0 1 0,0-1 0,-2 1 0,1-1 0,1 0 0,-1 1 0,1-1 0,-1 1 0,0 0 0,0 0 0,1 1 0,0 0 0,0 0 0,0-1 0,-2 1 0,2-1 0,-2 0 0,0 0 0,-1-1 0,-2 1 0,0 0 0,0 0 0,0 0 0,-3 0 0,1 1 0,-6-1 0,8 0 0,-8 0 0,7 1 0,-7-1 0,6-1 0,-6 1 0,0 0 0,5-1 0,-5 1 0,0 0 0,0 0 0,0 0 0,0 0 0,0 0 0,0 0 0,5 3 0,-5-3 0,0 0 0,7 2 0,-7-2 0,0 0 0,7 4 0,-7-4 0,0 0 0,5 6 0,-5-6 0,5 7 0,-5-7 0,6 11 0,-4-4 1,1 0-1,-1 1 0,-1 0 0,2-1 0,-3 0 0,0 0-1,0-7 1,0 10 1,0-10-2,-3 11 1,3-11 1,-3 9-1,3-9 0,-3 11 0,3-11 0,-2 10 0,2-10 0,-3 9 0,3-9 0,-1 9 0,1-9 0,-1 9 0,1-9 0,-2 11 0,2-11 1,-1 13-2,1-13 1,-2 12 1,2-12-2,-3 10 2,3-10-1,-4 8 0,4-8 0,-8 4 0,3-2 0,-1 0 0,-3-1 0,-1-1 0,-2 1 0,0-1 0,0 2 0,-2-2 0,0 0 0,1 1 0,1-1 1,-2-1-1,2-2 0,-1 2 0,1-3 0,0 0 0,0 1 0,-1-1 1,-1 0-2,2 1 1,-3 0 0,0-1 0,2 1 0,-3-1 0,1 0 0,0 0-1,1 1 2,-1 0-2,1 0 1,1 1 0,-1 1 0,2 1 0,0 0 1,0 0-1,0 1-1,2 0 1,1 0 0,1 1 1,-1-2-1,3 0-1,0 1 1,6-1 0,-10 0 0,10 0 0,-8 0 0,2 0 0,6 0 0,-9 1 0,4 0 0,-1 0 0,-1-1 0,0 2 0,-1-1 0,1 0 0,-1 1 0,0-2 0,1 0 0,-1 0 0,2 0 0,1 0-1,0 0 2,5 0-1,-7 0 0,7 0 0,0 0-1,0 0 1,0 0 0,0 0 0,0 0 0,0 0 0,-2-7 0,2 7 1,0 0-1,3-8 0,-3 8 0,0 0 0,-1-8-1,1 8 2,0 0-2,-8-6 1,8 6 1,-6-1-1,6 1 0,0 0 0,-7-2-1,7 2 1,0 0 0,0 0 0,10-4 0,-4 1 0,3 1 0,3-1 0,4-1 0,3 1 0,1-1 0,3 1 0,0-1 0,2 0 0,1 1 0,0 0 0,-2 0 1,-1 1-1,-2 1 0,0-1 0,-2 2 0,-2 1 0,0 1 0,-3 0 0,0 1 0,-2-1 1,0-1-1,-2 0 0,0-1 0,1-1 0,0-1 1,0 0-1,0-2 0,0 0-1,1 1 1,0-1 1,0 2-2,-1-1 1,-1 2 0,0-1 0,-2 2 0,0-2 1,-1 1-1,-2 0 0,1-1 0,-6 2 0,6-1 0,-6 1 1,0 0-1,6-3 0,-6 3 0,0 0 0,0 0 0,0 0 0,0 0 0,0 0 0,0 0 0,0 0 0,2-8 0,-2 8 0,0 0 0,0 0 0,2-6 0,-2 6 0,0 0 0,0 0 0,6-6 1,-6 6-1,0 0 0,8-9 0,-8 9 0,7-9 0,-7 9-1,8-12 1,-3 6 0,-1-2 0,2 1 0,-2-1 0,0-2 0,0-2 0,-1-2 1,0 1 0,-2-1 0,1-1-1,-2 1 1,1-1-1,0 0 1,-1 2-1,1 1 0,-1-2-1,0 2 1,1-1 0,0 1-1,0 1 1,1 1 0,0-2 0,1 1 0,2 2 0,-1-3 0,1 2 1,1-1-2,0 0 1,0 1 1,0 1-1,0 0 0,0 0 0,1 3-1,0-1 1,1 1 0,1 1 0,0-2 0,1 0 0,-1 3 0,0-2 0,0 1 0,0 1 0,0 0 0,0-1-1,1 2 1,-1 0 1,2-1-2,0 1 1,0 1 1,-1 0-1,0 1 0,0 1-1,-1 0 1,2 1 0,-1 1 0,0-1 0,4 1 0,-2-1 0,1 1 0,1-1 0,1-1 0,0 2 0,2-1 0,-1 0 0,-1 1 1,1 1-1,1-1 0,-2 1 1,1 0-1,0 0 0,1-1 0,-1-1 0,2-1 0,0 0 1,-1 0-1,-1 0 0,-1 0 0,-3-1-1,-1 1 1,-3-1 0,0 3 0,-8-2 0,9 3 0,-9-3 0,5 3 0,-5-3-1,0 0 2,1 8-1,-1-8 0,-5 8 0,-1-3 0,0 1 0,-2 0 0,-1 2 1,-2-1-1,1 2 0,-2 0 0,0 0 0,0 0 1,0 1-2,1-1 2,-1-1-2,2 0 2,-1-1-1,2 0 0,2-2-1,0 0 2,1-1-1,6-4-1,-9 6 2,9-6-2,-6 5 1,6-5 1,0 0-2,-6 6 1,6-6 1,0 0-1,-3 7 0,3-7 0,0 0 0,0 0 0,-4 8 0,4-8 0,0 0 0,0 0 0,0 0 0,-1 8 0,1-8 0,0 0 0,0 0 0,8 5 0,-8-5 0,8 1 0,0-1 0,0-2 0,1-1 0,2 1 0,2-1 0,1-1 0,0 0 0,1 0 0,1-1 0,-1 0 1,3-1-1,-2 0 0,1 0 0,1 1 0,-2-1 0,1 1 1,-1 1-1,-1 0 0,-1 2 0,-1-1 2,1 2-2,-3-1 0,1 1 0,1-1 0,-3 0 0,2 0 0,-1-2 0,1 2 0,-2-1 0,1-1 0,-2 0 0,-2 1 0,-1 0 0,1 0 0,-1 2 0,0-2 0,-1 1 0,-5 2 0,10-3 0,-4 0 0,0 3 1,-6 0-1,10-3 0,-10 3 0,7-2 0,-7 2 0,8-1 0,-8 1 0,6-2-1,-6 2 2,6-1-1,-6 1 0,5-1 0,-5 1-1,0 0 2,0 0-1,0 0 0,0 0 0,0 0 0,0 0 0,0 0 0,5-7 0,-5 7 0,0 0 0,0 0 0,-7-4 0,2 1 0,-3 2-1,-2-1 2,-3 2-1,-1 0-1,-2 0 1,-2-1 0,-3 3 0,0 0 0,-1-1 0,-1 1 0,0-1 0,0 2 0,0-1 0,2 1 0,1-1 0,1 0-2,2 1 4,1 0-4,3 0 4,1-1-4,1-1 2,2 1 2,3-1-4,6-1 2,-5 3 0,5-3 0,0 0 0,10-4 0,-2 2 0,3-1 0,3 1 0,2 0 0,3-2 0,1 1 0,2 1 0,2 0 0,0 2 0,0-1 0,1 0 2,-2-1-4,0 2 4,-2-1-2,1-1 0,-3 2 0,0-3 0,-2 3 0,0-1 0,0-1 0,-4 1 0,1 1 0,-3 0 0,-1 0 0,-1 0 0,-1 0 0,-1 0 0,-7 0 0,8-1 0,-8 1 0,6 0 0,-6 0 0,0 0 0,0 0 0,0 0-2,5 2 4,-5-2-2,0 0 0,-2 7-2,2-7 2,0 0 0,-5 7 2,5-7-4,-6 6 4,6-6-2,-6 4-2,6-4 4,-6 7-4,6-7 2,-3 8 2,3-8-4,-3 11 2,3-11 2,-3 12-2,3-5 0,0-1 0,-1 1 0,1 0 0,0 0 0,0 0 0,0 0 1,1 0-1,-1 1 0,-1 0 0,1 0 0,-1 0 0,1 0 0,0 1 0,0-2 0,-1 1 0,1-1 0,1-1 0,-1-6 0,1 10 0,-1-10 0,0 8 0,0-8-1,0 0 1,1 7 0,-1-7 0,0 0 0,0 0 0,0 0 0,0 0 1,0 0 0,0 0 0,0 0-1,0 0 0,0 0 0,0 0 0,0 0 0,0 0 0,0 0 0,0 0 0,-6-2 0,6 2 0,-10-2 0,3-1 0,-3 3 0,-2-3-1,-3 3 2,-2-1-1,0 1 0,-1 1-1,1 1 1,-1 1 0,1 0 0,1 1 0,0-1 0,1 0 0,-1 0 0,0-3 1,-1 2-2,-1-1 1,0-1 0,-1 1 1,1 0-1,-1 0 0,1 1-1,1 0 1,0 2-1,1 0 2,2-1-2,1 2 1,2-1-1,2 1 1,1-2 0,8-3 0,-9 7 0,9-7-2,-6 6 2,6-6-2,0 0 2,-6 4 1,6-4-1,0 0-1,-5 5 1,5-5 0,0 0 0,-6 3 0,6-3 0,0 0 0,-5 3 0,5-3 0,0 0 0,-5 3 0,5-3 0,0 0-1,-6 4 2,6-4-1,0 0 0,-6 3 0,6-3 0,0 0 0,-6 2 0,6-2 0,0 0 0,0 0-1,-7 5 2,7-5-2,0 0 1,-5 4 0,5-4 0,0 0 0,0 0 0,-5 5 0,5-5 0,0 0 0,0 0 0,0 0 0,0 0 0,0 0 0,0 0 0,-6 5 0,6-5 0,0 0 0,0 0 0,0 0 0,-6 2 0,6-2 0,0 0 0,0 0 0,0 0 0,0 0 0,-6 3 0,6-3 0,0 0 0,0 0 0,0 0 0,0 0 0,0 0 0,6 0 0,-6 0 0,9 0 0,-4-2 0,2 1 0,2-1 0,0 0 0,2 0 0,1-1 0,1 0 0,2 0 1,0 1-1,2-1 0,0 0 0,0 0 0,0 0 0,-1 0 0,-1 2 0,1-1 0,-1 0 0,0 0 0,0 2 0,-1-1 0,0 0 0,0 1 0,1 0 0,-1 1 0,-1 0 0,0-1 0,-2 0 1,0 0-2,1 0 2,-3 0-1,0-1 0,2 0 0,-1 0 1,0 0-1,0-2 0,0 1 2,1-1-2,-1-1 0,-1 0 1,0 0 0,-1 0 0,0 0 0,-2 2-2,-6 2 0,10-5 2,-10 5-2,6-3 2,-6 3-1,0 0-1,6-3 1,-6 3 0,0 0 0,5-3 0,-5 3 0,0 0 1,6-3-1,-6 3 1,0 0-2,7-3 1,-7 3 0,0 0 1,6-2-1,-6 2 1,0 0-2,0 0 0,0 0 1,7 1 1,-7-1 0,0 0-1,5 5 0,-5-5-2,0 0 1,7 5 1,-7-5 1,5 3-2,-5-3 2,5 3-1,-5-3 0,0 0-1,5 2 2,-5-2-1,0 0 0,0 0 0,0 0 0,0 0-1,0 7 1,0-7 0,-3 7-1,3-7 1,-2 8-1,2-8 1,-3 8-2,3-8 2,-3 7-1,3-7 1,0 0 0,-4 9 0,4-9 0,0 0 0,-3 10 0,3-10-1,-1 8 2,1-8-1,1 6 0,-1-6 0,1 7 0,-1-7 0,1 7 0,-1-7 0,2 6 0,-2-6 0,2 8 0,-2-8 0,3 8 0,-3-8 0,3 9 0,-3-9 0,1 11 0,-1-11 1,1 10-2,-1-10 1,-1 11 1,1-11-1,-1 9 0,1-9 0,-2 8 0,2-8 0,0 0 0,-3 8 0,3-8 0,0 0 0,0 0 0,0 8 0,0-8-1,0 0 1,0 10 0,0-10 0,1 9 0,-1-9 0,1 11 0,-1-11 1,0 9-1,0-9-1,0 0 1,1 8 0,-1-8 0,0 0 0,0 0 0,-1 7 0,1-7 1,0 0-1,-3 8 0,3-8 0,-4 7 0,4-7 0,0 0 0,-8 9 0,8-9 0,-6 6 0,6-6 0,-6 5 0,0-3 0,0 0 0,-2-1 0,-1 0 0,-1-1 0,-4-2 2,1 1-2,-3-1-2,-1-1 2,1 1 0,-1 1 0,0 0 0,2 1 0,-1 1 0,1 0 0,1 0 0,0 1 0,1 0 0,0-2 0,-1 1 0,0-1 0,0 2 0,1-2 0,-1 1 0,1 0 0,-1 0 0,-1 0 0,1 1 0,1-2 0,-2 2 0,0-1 0,0 0 0,2 1 0,1-2 0,1 1 0,1 0 0,2 0 0,1-1-1,7 0 1,-8 0 1,8 0-2,0 0 1,-5-3 0,5 3 0,0 0 0,0 0 0,0 0 0,-1-8 1,1 8-1,0 0 0,0 0 0,0 0-1,0 0 1,0 0 1,0 0-2,-6-7 1,6 7 0,0 0 0,-6-2 0,6 2 0,-7-3 0,7 3 0,-8-5 0,8 5 0,-6-6 0,6 6 0,-7-8 0,7 8 0,-4-7 0,4 7 0,0 0-1,-1-8 1,1 8 1,0 0-2,1-9 2,-1 9-1,0 0-1,3-8 2,-3 8-1,0 0 0,2-7 0,-2 7-1,0 0 1,6-9 1,-6 9-1,5-6-1,-5 6 2,5-7-1,-5 7 0,0 0 0,4-8 0,-4 8 0,0 0 0,0 0 0,0 0 0,0 0 0,0 0 0,0 0 0,0 0 0,0 0 0,0 0 0,7-6 0,-7 6 0,9-3 1,-2-1-1,3 2 0,2-1 0,0 0 0,3 1 0,1-1 2,1 1-2,1 0 0,1 1 0,-1-1 0,0 2 0,0 0 0,-1 0 0,-1 1 0,0 1-2,-1-2 2,-1 3 0,0 0 0,0-2 0,0 1 0,0 1 0,0-2 0,0 1 2,-2-2-2,-1 1 0,-1 0 1,0 0-1,-2-1 0,-2 0 0,0-1 1,0 1-1,0-1 0,0 0 0,0-2 0,0 1 0,0 0 0,1-1 0,-2 0 0,1 0 1,-1-1-1,0 0 0,-5 4 1,8-6-1,-8 6 0,8-6 0,-8 6 0,7-9 0,-7 9 0,8-9 0,-5 2 0,1 0 0,0 0 0,-2 0 0,1 0 0,-1-2 0,-1-1 0,-1 0 2,0-1-1,0 0-1,-1 2 1,-1-3-1,2 3 1,-1-1 0,0 2 0,1 1-2,0 7 1,-1-13 0,1 13 0,0-12 0,1 5 0,-1 7 0,0-12 0,-1 4 0,1 1-1,-3 0 1,1-1 0,2 8 0,-7-12 0,7 12 0,-9-9 0,9 9 0,-7-6 0,7 6 0,-6-2 1,6 2-2,-8 0 1,8 0 0,0 0 0,-8 8 0,8-8 0,-8 12 0,5-6 0,-2 1 0,3 0 0,-2 0 0,4-7 0,-6 10 0,6-10 1,-6 8-2,6-8 1,0 0 1,-8 5-1,8-5 0,0 0 0,-5 1-1,5-1 1,0 0-3,0 0-5,0 0-9,5-7-14,-5 7 0,8-14-1,-2-1 0</inkml:trace>
</inkml:ink>
</file>

<file path=ppt/ink/ink20.xml><?xml version="1.0" encoding="utf-8"?>
<inkml:ink xmlns:inkml="http://www.w3.org/2003/InkML">
  <inkml:definitions>
    <inkml:context xml:id="ctx0">
      <inkml:inkSource xml:id="inkSrc0">
        <inkml:traceFormat>
          <inkml:channel name="X" type="integer" max="26312" units="in"/>
          <inkml:channel name="Y" type="integer" max="16520" units="in"/>
          <inkml:channel name="F" type="integer" max="255" units="dev"/>
        </inkml:traceFormat>
        <inkml:channelProperties>
          <inkml:channelProperty channel="X" name="resolution" value="3189.33325" units="1/in"/>
          <inkml:channelProperty channel="Y" name="resolution" value="2669.68335" units="1/in"/>
          <inkml:channelProperty channel="F" name="resolution" value="INF" units="1/dev"/>
        </inkml:channelProperties>
      </inkml:inkSource>
      <inkml:timestamp xml:id="ts0" timeString="2011-09-21T13:46:15.218"/>
    </inkml:context>
    <inkml:brush xml:id="br0">
      <inkml:brushProperty name="width" value="0.03528" units="cm"/>
      <inkml:brushProperty name="height" value="0.03528" units="cm"/>
      <inkml:brushProperty name="color" value="#F6882E"/>
      <inkml:brushProperty name="fitToCurve" value="1"/>
      <inkml:brushProperty name="ignorePressure" value="1"/>
    </inkml:brush>
  </inkml:definitions>
  <inkml:trace contextRef="#ctx0" brushRef="#br0">557 771 4,'0'0'8,"0"0"-3,0 0-1,0 0-2,0 0 1,0 0-1,0 0-1,0 0 0,0 0 0,-3 13 0,0-4 0,0 1-1,0 4 0,-2 1 1,-1 1-1,-1 0 0,-1-1 0,-1 1 0,2-2 1,-1-1 0,2-4 0,6-9 0,-8 12 1,8-12 0,0 0 0,0 0-1,0 0 1,3-12-1,-3 12 1,6-15-1,-2 6-1,0-6 1,2 0-1,3-4 1,1-4-1,3-1 1,-1 1-1,1-1 0,-1 2 1,-1 7-1,-4 1 1,-7 14-1,0 0 1,0 0-1,-7 13 1,-2 3-1,-4 5 0,-2 3 0,-1 2-1,-1 1 1,3-2 0,0-1-1,2-3 1,4-4 0,2-7-1,6-10 1,-2 12 1,2-12-1,7-8 0,-2-2 1,3-2-1,1-7 1,3-4 0,2-1-1,0-4 1,0 0-1,-1-1 1,0 3-1,-2 3 1,-2 7-1,-3 4 1,-3 3-1,-3 9 1,0 0-1,-7 7 0,-1 4 1,0 4-1,-4 2 0,-1 4 0,-1 3 0,0 0 0,1-1 0,-2 0-1,3-5 1,1-3-1,5-3 1,6-12 0,-7 9-1,7-9 1,6-12 0,1 0 0,2-5 0,3-5 0,1-3 0,2-3 1,3-3-1,-3-2 0,3 4 1,-3-1-1,-2 8 1,-2 1-1,-5 9 1,-6 12-1,0 0 1,0 0-1,-15 12-1,3 6 2,-7 4-2,0 5 1,-2 0 0,-1 4 0,-1-3-1,2 0 1,3-4 0,2-4 0,4-4 0,1-5-1,5-3 1,6-8 0,0 0-1,0 0 1,0 0 0,0-11 0,0 11 1,4-12 0,-4 12 0,4-10-1,-4 10 1,0 0-2,5-11 0,-2 1-4,2-2-5,4-9-4,7 0-2,-1-10 1</inkml:trace>
  <inkml:trace contextRef="#ctx0" brushRef="#br0" timeOffset="1532">273 941 7,'-6'14'3,"6"-14"1,0 0-1,0 0 0,-2-11-1,5 1-1,-1-5 0,3-3-1,0-6 1,3-3 0,1-2 0,2-2 0,2 0-1,0 2 0,0 2 0,-3 4 0,1 7 0,-5 4-1,-6 12-1,7-4 0,-7 4-1,-8 16 1,1-3 0,-3 4-1,-3 1 1,1 1-1,-3 1-2</inkml:trace>
  <inkml:trace contextRef="#ctx0" brushRef="#br0" timeOffset="1891">156 943 2,'-6'9'8,"6"-9"-2,0 0-1,-8 10-1,8-10-1,0 0 0,0 0-2,0 0 0,5-16-1,1 4 0,4-6 0,4-3 1,3-3-1,2 1 1,-1-1-1,0 2 1,0 3 0,-4 5-1,-3 5 1,-11 9-1,8-5 1,-8 5-1,-8 11 1,0 1 0,-4 2 0,-3 4 0,-1 1 0,-1 2 0,-2 0 0,1 0 0,0-1 0,1-4-1,3-1 0,2-5 0,1-1 1,4-3-1,7-6 0,-10 6 0,10-6 0,0 0 1,2-10-1,3 1 1,2-3-1,1-4 0,4-7 1,0-4 0,2 0-1,2-4 1,1 1-1,-1 1 1,-3 4 0,-2 3 0,-3 9-1,-8 13 1,0 0-1,0 0 0,-14 15 0,2 2 0,-3 2 0,-3 5 0,2 0 0,-1 2 0,0-3 1,2-1-1,0-3-1,3-2 1,2 1 0,1-7 0,3 0 0,1-2 0,5-9-1,-6 12 1,6-12 0,0 0 0,0 9 1,0-9-1,0 0 1,0 0 1,0 0-1,8-11 1,-8 11 0,6-19-1,-1 4 1,2-1 0,2-5-1,3-2 0,1-2 0,2-1 0,0 1 0,0 2-1,-2 4 0,-2 4 1,-2 7-1,-9 8 0,0 0 1,-3 18-1,-7 3 0,-3 5 0,-3 4 0,-3 2 0,0 2 0,-2-1 0,1-2-1,2-3 1,1-2 0,4-4 0,1-3-1,7-3 1,2-4-1,3-12-2,7 8-6,0-12-8,8-2 0,0-9 1</inkml:trace>
  <inkml:trace contextRef="#ctx0" brushRef="#br0" timeOffset="3000">352 733 2,'0'0'12,"0"0"-4,-12 5-1,12-5 0,-13 17-3,4-3 1,0 2-2,0 3 1,-4 4-1,2 2 0,-2 2-1,-1 4 0,3-1 0,-1 1 0,0 2-1,2-2 1,0-1-1,1 0 1,2-3-1,3-5 0,-2-1 0,3-4 0,0-4 0,2-4-1,1-9 2,-2 9-2,2-9 0,0 0 1,0 0-1,0 0-1,0 0 2,0 0-2,0-12 0,0 12 0,4-13-1,-1 2 0,3-5-2,2-4-1,1-4-1,3-3-2,3-1-4,-1-9-3,4 3-1</inkml:trace>
  <inkml:trace contextRef="#ctx0" brushRef="#br0" timeOffset="3469">342 848 0,'-12'29'2,"-2"7"0,0 1 0,-1 5 0,-1 0 0,2-2 0,0-2 1,4-4-2,1-6 2,2-8-4,4-7-1,3-13-7</inkml:trace>
  <inkml:trace contextRef="#ctx0" brushRef="#br0" timeOffset="3797">427 901 1,'-18'37'12,"4"4"-1,-2-2-1,3 1-2,1-3-1,2-4-3,4-5 0,1-2-3,3-7-3,2-6-5,4-2-7,-4-11-2,8-6 1</inkml:trace>
  <inkml:trace contextRef="#ctx0" brushRef="#br0" timeOffset="4094">526 956 7,'-14'52'9,"0"-2"-3,0-3-1,3-5-4,0-6-8,5-6-3,-2-14-1</inkml:trace>
  <inkml:trace contextRef="#ctx0" brushRef="#br0" timeOffset="4469">901 346 4,'-2'11'6,"-3"4"-1,1 4 0,-2 8 1,0 8-1,-3 6 2,0 9-1,-3 7-1,0 9 0,-2 6-1,-1 4-1,-1 1-1,1-4 0,-1-2-1,4-9-1,-1-10 1,4-11-3,2-16-2,4-13-5,3-12-6,5-15 0,3-9-1</inkml:trace>
  <inkml:trace contextRef="#ctx0" brushRef="#br0" timeOffset="4860">926 652 15,'-3'67'14,"-3"1"-3,2-3-3,-4-4-2,2-7-3,0-10 0,-1-11-2,2-11-4,5-22-10,-10 12-1,6-22-1,4-3-1</inkml:trace>
  <inkml:trace contextRef="#ctx0" brushRef="#br0" timeOffset="5578">1074 293 9,'3'23'9,"0"10"1,2 9-3,2 9 1,2 11-1,2 9-2,-1 6-1,0 6 0,-1-2-2,0-5 0,-5-6 0,-1-12-1,-4-10-2,1-15-6,-5-14-8,5-19 0,-7 1-1,3-16 0</inkml:trace>
  <inkml:trace contextRef="#ctx0" brushRef="#br0" timeOffset="5891">1037 311 5,'5'41'4,"1"10"2,2 12-1,2 10 0,0 9-1,-1 0 0,-2-2-2,0-6-1,-4-12-1,-3-13-4,-4-20-7,-1-17-1</inkml:trace>
  <inkml:trace contextRef="#ctx0" brushRef="#br0" timeOffset="6125">960 201 6,'5'34'14,"0"9"-6,4 10 1,2 14 0,2 8 0,-2 6-1,-3 5-2,0-1-1,-4-4-2,-1-7-1,-4-13-1,-2-14-3,-3-14-7,1-13-8,5-20 1,-11 0-2,5-20 1</inkml:trace>
  <inkml:trace contextRef="#ctx0" brushRef="#br0" timeOffset="6391">1088 222 5,'5'28'7,"1"13"2,2 11 1,2 15-3,2 11 1,3 6-2,0 3-1,1-1-1,-2-8-2,0-7-1,-3-13-4,-4-18-4,-2-14-7,-5-26 0,0 0-2</inkml:trace>
  <inkml:trace contextRef="#ctx0" brushRef="#br0" timeOffset="6657">1124 333 14,'11'45'9,"1"13"2,6 14-2,-1 11 1,0 6-4,-1 1 1,-1 1-3,-2-11-1,-4-10-1,-4-16-4,-4-18-6,-1-19-8,0-17 0,-10-19-1,1-15 1</inkml:trace>
  <inkml:trace contextRef="#ctx0" brushRef="#br0" timeOffset="6891">1138 346 13,'-1'35'17,"4"14"-1,1 12-8,4 12-1,2 9 1,2 2-3,0-2 0,0-5-3,-3-8-2,-3-12-4,0-17-6,-8-18-7,2-22-1,-11-4 1</inkml:trace>
  <inkml:trace contextRef="#ctx0" brushRef="#br0" timeOffset="7188">1082 543 13,'6'22'18,"-2"0"0,3 4-6,-2 6-2,2 0 0,1 6-4,-2-1-2,1-1-2,-1-1-3,-2-5-11,-1-9-6,1-3-1,-4-18 0,0 0 0</inkml:trace>
  <inkml:trace contextRef="#ctx0" brushRef="#br0" timeOffset="7391">1152 566 3,'3'23'16,"-2"6"1,3 7 0,-2 2-12,1 4 1,1-1-2,-1-2-2,1-4-3,-2-7-3,0-5-6,-5-13-5,3-10-1,0 0 0</inkml:trace>
  <inkml:trace contextRef="#ctx0" brushRef="#br0" timeOffset="7610">1102 456 11,'-8'11'16,"5"14"2,2 14 0,0 9-11,2 10-1,-1 2-2,2 3-3,-2-4-4,-1-7-4,0-8-10,-5-15 0,2-12-1,-7-17 0</inkml:trace>
  <inkml:trace contextRef="#ctx0" brushRef="#br0" timeOffset="7797">1003 640 10,'0'22'14,"2"19"0,-3 4-4,1 0-14,3-1-7,-3-11-2,3-11-1</inkml:trace>
  <inkml:trace contextRef="#ctx0" brushRef="#br0" timeOffset="8219">914 612 13,'0'9'8,"-3"4"0,3 10 1,-2 5-2,1 9 0,-1 3-3,-2 3 0,0-4-1,0-3-2,1-7 0,-2-9 0,0-11 0,5-9-1,-6-17 0,3-6 0,0-7 0,2-4 1,-1-1-1,0-1 0,1 4 0,-1 4 0,-1 7-1,2 7 1,1 14 0,0 0-1,-11 8 1,7 8 0,-2 5 0,-2 5 0,-1 2 0,1 0 0,-2-4 0,2-3 0,0-8 1,1-5-1,7-8 0,-10-2 1,10 2-1,-4-20 1,2 6-1,1-1 1,-1 0-1,1 0 0,0 2 1,-1 0-1,2 3 1,0 10-1,0 0 1,0 0 0,0 0 1,-4 21-1,3 1 0,0 2 1,-3 1-1,1 0 1,-2-4 1,2-5-2,-3-5 1,6-11 0,-8-5-1,6-7 0,2-6 0,1-4 0,0-3-1,0 2 1,1 6-1,0 2 0,-2 15 1,0 0-1,-3 10 0,0 6-1,0 6 0,-3 0-6,6-2-12,-5-6-1,5-14 0,0 0 1</inkml:trace>
  <inkml:trace contextRef="#ctx0" brushRef="#br0" timeOffset="9266">989 820 10,'0'0'12,"-7"2"-3,8 8-3,3 4-1,1 5-2,3 5 0,-1 3 0,0 1-1,1-2 1,-2-5 0,1-5-1,-3-5 0,-4-11 1,0 0-2,6-15 2,-5-6 0,-1-6 0,0-3 0,-1-4 0,1-3 0,0 3-1,0 3 0,0 3 0,0 9-1,1 8 0,-1 11-1,0 0 0,11 24 1,-5 3-1,0 6 1,1 4-1,2 3 1,-2-4-1,2-5 0,-2-4 1,-1-11-1,-6-16 0,10-1 1,-5-14 0,-2-9-1,0-4 1,-2-2-1,-1-4 1,0 2-1,-1 4 1,0 6-1,-1 7 0,2 15 0,0 0 0,-3 9 0,3 11 0,2 7 0,1 4 0,0 1-1,1 0 1,1-4 0,-2-4 0,0-8 0,1-5 0,-4-11 0,0 0 0,0 0 1,5-23-1,-6 4 0,0-2 1,-1-4-1,1-2 0,-1 3 0,1 0 0,0 7 0,1 6 0,0 11 0,0 0 0,6 14 0,-2 5 0,1 3 0,-1 2 0,2 0 0,-3-4 0,2-3 0,-2-5 0,-3-12 0,0 0 0,8 0 1,-6-9-1,1-9 0,-1-3 1,0 0-1,2-4 0,-1 1 1,0 3-2,1 6 1,1 6 0,-5 9 0,9 9 0,-5 7 0,2 8-1,0 3 1,-1 3 0,2 0 1,-3-5-1,1-2 0,-1-10 0,-4-13 0,0 0 1,8-7-1,-8-11 1,0-5-1,-1-2 1,-1-2-1,0 2 1,-1 3-1,2 6 0,-2 7 0,3 9 0,-1 10 0,2 5 0,3 5 1,1 4 0,0 2-1,2-7 1,0-1 0,0-8-1,0-4 1,-7-6 0,9-4-3,-9 4-5,5-17-14,-6 5-1,0-1 0,-1-3-1</inkml:trace>
  <inkml:trace contextRef="#ctx0" brushRef="#br0" timeOffset="10844">1264 773 4,'9'17'17,"-3"-3"0,3 6 1,2 6-10,4 4-1,4 3 0,2 6 0,2-3-2,1 0-1,-3-6-2,-1-4 0,-5-8-2,-2-4-2,-13-14-6,0 0-7,5-13-4,-13-9 1,0 0-1</inkml:trace>
  <inkml:trace contextRef="#ctx0" brushRef="#br0" timeOffset="11047">1318 743 8,'0'0'16,"5"12"0,3 4-3,3 5-2,5 6-2,4 5-2,1 0-1,2 3-2,-1-4-1,-1-1 0,-3-7-2,-3-5 0,-6-7 0,-9-11-1,0 0 1,5-11-1,-12-4 1,0-8-1,-5-3 1,-2-5-2,0-2 1,0-2 0,2 3-1,2 3 1,2 5-1,2 7 1,7 7 0,-1 10 0,11 13 1,-2 6 0,6 7 0,2 4 0,2 2 0,2 1 0,-3-2 0,1-4 0,-4-6 0,-2-7 0,-4-8 0,-9-6-1,5-12 1,-9-5 0,-3-4-1,-2-4 1,-2-6-1,-4-2 0,0 2 0,0 2 0,2 6 0,3 5 0,3 9 0,7 9 1,0 0-1,10 25 0,2-3-1,5 5 2,0 2-1,3 0 0,-1 0 0,2-4 0,-7-4 1,0-6-1,-4-5 1,-3-5-1,-7-5 1,0 0 0,0-18 0,-5 1-1,-2-5 0,-2-2 1,2-3-1,-1 2 0,1 2 0,2 4-1,3 6 2,2 13-1,0 0-1,14 7 1,-4 12 0,3 4 0,0 2 0,2 4 0,1-2-1,-2-2 2,-2-4-1,-2-3 0,-2-8 0,-8-10 0,0 0 1,0 0-1,0-13 0,-5-7 0,-3-2 1,-1-8-1,-2 0 0,0 2 0,1 2 0,1 3-1,3 8 1,3 6 0,3 9-1,0 0 0,7 22 1,2-2 0,3 5 0,2 3 0,1 2 0,0-2 0,-2-2 0,0-4 0,-3-3 0,-1-8 0,-9-11 1,0 0-1,0 0 0,0-21 0,-4 2 0,-4-5 1,-3-4-1,1-2-1,-2-2 1,2 6 0,1 2 0,1 5 0,3 8-1,5 11 1,0 0 0,9 23 0,2 1 0,1 4 0,3 1 0,1 1 0,0-3 0,-2 0 0,-2-9 0,-3-6 0,-1-4 0,-8-8 0,0 0 0,0 0 1,-5-20-1,-1 2 0,-1-3 0,-1-4 1,1-4-2,-1 4 1,3 3 0,0 4 0,2 8 0,3 10 0,0 0 0,13 22 0,-3 1 0,1 4 0,3 0 0,0 3 0,1-3 0,-2-4 1,0-3-2,-5-4-1,1-4-8,-9-12-11,7 10-2,-7-10 1,-4-10-1</inkml:trace>
  <inkml:trace contextRef="#ctx0" brushRef="#br0" timeOffset="12516">1744 734 18,'0'0'20,"0"9"-1,0-9 1,7 15-10,0 0-3,4 4-2,5 7-1,1 3 0,2 4-2,3 0 0,1 1 0,-2 1 0,-1-3-1,-1-6 0,-4-6-1,-3-5 1,-4-8-2,-8-7 1,0 0-1,-4-20 0,-6 1-1,-4-8 1,-2-6 0,-5-4 0,-2-3 0,1-1 1,1 4-1,0 2 1,5 6-1,2 7 1,5 7 0,9 15 0,0 0 0,0 0 1,6 19 0,6 0 0,3 5-1,6 5 1,3 6 0,1-2 0,1 0-1,1 0 1,-3-3-1,-3-2 1,-3-7-1,-5-5 0,-3-5-1,-10-11 1,10 11 0,-10-11-1,0 0 0,0-10 0,0 10-1,-6-15 1,0 2 0,-1-1-1,-1-3 1,-3-3-1,2-2 0,-1 2 1,2 0-1,-1 5 1,4 1-1,5 14 1,0 0 0,0 0 1,10 20-1,2-1 1,0 5 0,4 6 1,1-1-1,-2-1 0,1 0 0,-2-4-1,-2-4 1,-3-4-1,-3-5 1,-6-11 0,0 0 0,0 0 0,0 0 0,-8-6 1,0-2-1,1 0 0,-2-1 0,1-2 0,-1-2-1,1 0 0,-2-1 0,0-2-2,0-1-1,-2 0 2,0 2-2,2 0 2,-1 4 0,3 5 0,8 6 1,-10 2 1,11 10 1,4 3 0,4 5 1,3 6 0,3 5 0,2 1-1,2 0 0,-1-2-1,-2-3 1,-2-6-1,-2-5 1,-5-7-1,-7-9 0,0 0 1,5-10-1,-9-2-2,-2-3 0,-2-1-6,-1-2-9,-5-6 0,2 4-1,-4-4 1</inkml:trace>
  <inkml:trace contextRef="#ctx0" brushRef="#br0" timeOffset="13610">1836 907 20,'-6'-7'20,"6"7"0,-4 13-4,5 3-3,3 5-5,1 5-3,1 1 0,2 0-2,-1 1-2,2-3-3,-6-6-10,0-7-10,-3-12 1,0 0-1,-10-8 0</inkml:trace>
  <inkml:trace contextRef="#ctx0" brushRef="#br0" timeOffset="14266">1039 0 0,'0'0'12,"0"0"-3,0 0 0,6 4 0,-6-4 0,15 7 1,-6-1-1,3 3-1,3 2 0,1 4-2,5 6-1,3 3-1,5 4-2,3 4 0,1 1-1,1 1 0,2 0 0,-3 0-1,-1-1 0,-4 0 0,-2-3 1,-2 0-1,-4-2 0,-2-3-2,-3-5-2,-2-3-4,-3-5-10,-10-12-2,9 5 1,-9-5-2</inkml:trace>
  <inkml:trace contextRef="#ctx0" brushRef="#br0" timeOffset="14703">1219 106 1,'17'18'13,"1"0"-2,8 7-3,2 2-1,6 4-2,2 3-2,2 2 0,0 3-1,1 2-3,1 2-1,-3-2-5,-2-1-6,-8-9-1,-1-1 0</inkml:trace>
  <inkml:trace contextRef="#ctx0" brushRef="#br0" timeOffset="15032">1378 258 7,'16'17'14,"10"7"-2,-1 1-4,5 3-1,2 2-1,0 0-2,-1 3 0,0-2-1,0 1 0,-2 1 0,-2 0-1,-2-1 0,0-1 0,-2 2 0,1-2 0,-2 3-1,1-2 0,-3-2 1,0-1-1,0-2 0,-2 0 0,1-1-1,0-1 0,0-4 1,0 3-2,0-2 1,-1-2-1,-1-1-3,-1-4 1,-4-2-5,-2-1-7,-10-12-3,10 12 1,-10-12 0</inkml:trace>
  <inkml:trace contextRef="#ctx0" brushRef="#br0" timeOffset="15500">1734 700 5,'0'0'17,"11"24"0,-2-10 0,4 6-9,6 4-2,1 1 0,5 3-2,-2-1-1,0 2 0,-3-4-2,-2-3-1,-4-5-4,-5-5-6,-9-12-8,0 0 0,-11-2 0,-3-8 0</inkml:trace>
  <inkml:trace contextRef="#ctx0" brushRef="#br0" timeOffset="15860">1179 314 17,'-8'1'18,"8"-1"-1,1 12 1,4 0-11,4 6 1,4 10-4,7 11 1,7 10 0,6 11 0,3 5-2,3 1 2,-2 0-3,-3-4-1,-4-9-2,-8-12-7,-7-14-8,-8-13-6,-7-14 1,-12-9-2</inkml:trace>
  <inkml:trace contextRef="#ctx0" brushRef="#br0" timeOffset="16125">1167 379 17,'0'0'18,"4"16"2,8 11 0,4 13-9,6 10-3,6 11 0,3 6-2,1 5-2,1-6 0,-4-3-2,-6-12-4,-4-12-14,-9-20-6,-10-19 0,0 0-1</inkml:trace>
  <inkml:trace contextRef="#ctx0" brushRef="#br0" timeOffset="16672">951 406 7,'2'-17'16,"-2"17"3,0 0-7,0 0-2,0 20 0,-4 10-2,-1 8-1,-1 10-4,0 10 1,-3 10-2,-1 5 1,-1 0-1,-1 0-1,0-9 0,2-10-4,2-15-5,-1-20-10,2-21-2,5-18 0,-2-19 0</inkml:trace>
  <inkml:trace contextRef="#ctx0" brushRef="#br0" timeOffset="16922">881 412 13,'-9'33'17,"-3"2"1,-1 12-1,-1 1-11,1 4-2,2-2 0,0-1-2,3-5-3,3-6-4,1-11-4,2-11-5,2-16-3,0 0 1,6-25-1</inkml:trace>
  <inkml:trace contextRef="#ctx0" brushRef="#br0" timeOffset="17110">876 394 19,'0'0'10,"2"24"-4,-8 11 2,0 14-3,0 11-3,-1 9-2,1 3 2,1 0-3,-1-5 0,3-8-5,2-11-7,-1-20-1,2-14 0</inkml:trace>
  <inkml:trace contextRef="#ctx0" brushRef="#br0" timeOffset="17313">890 343 11,'-1'12'12,"-4"18"-4,2 15 0,0 11-3,1 10-3,0 6 1,0 1-2,-1-7 0,1-5 0,1-11-6,-2-14-5,1-12-3,2-24-1</inkml:trace>
  <inkml:trace contextRef="#ctx0" brushRef="#br0" timeOffset="17532">905 286 6,'-6'33'10,"0"9"-6,-2 6-1,1-2-1,-2 1-4,-1-3-7,1 1-1</inkml:trace>
  <inkml:trace contextRef="#ctx0" brushRef="#br0" timeOffset="17750">899 230 5,'0'0'14,"-14"14"-7,6-2 2,-3 3 1,-3 3 0,-1 6-1,-1 6-2,-3 8-1,-4 8 0,-3 2-1,-2 8-1,-3 8-2,-2 5 0,-1 3-1,0 2 0,1-2 1,6-8-3,6-6-3,4-11-8,8-20-8,8-14 1,3-23-1,9-14 0</inkml:trace>
  <inkml:trace contextRef="#ctx0" brushRef="#br0" timeOffset="18063">927 266 1,'-13'9'13,"0"5"0,-7-3-1,2 0-12,-3 5 0,-3 5 0,0 7 1,-2 9-1,0 8 1,0 4-1,1 4 0,0 2-4,2 0-5,0-9-3,8 0-1</inkml:trace>
  <inkml:trace contextRef="#ctx0" brushRef="#br0" timeOffset="18469">939 154 5,'-10'-6'13,"10"6"1,-7 4-5,7-4 0,-14 17-1,2-3-1,-1 5 0,-4 4 0,-4 6 1,-4 5-3,-5 6-1,-3 7-1,-4 3 0,-3 4-1,-4 5 0,-1 1-1,-1 4 0,-1 3-1,5-2 1,1-3-1,7-5-1,4-3-2,10-12-6,4-10-12,10-6 0,5-17 0,1-9 0</inkml:trace>
  <inkml:trace contextRef="#ctx0" brushRef="#br0" timeOffset="19063">1199 386 9,'11'33'12,"6"13"0,4 9-2,7 11-2,3 7-1,5 5-2,1 1 0,0-3-2,-6-9-1,-2-8-5,-7-13-5,-8-17-8,-8-14-1,-6-15 1</inkml:trace>
</inkml:ink>
</file>

<file path=ppt/ink/ink21.xml><?xml version="1.0" encoding="utf-8"?>
<inkml:ink xmlns:inkml="http://www.w3.org/2003/InkML">
  <inkml:definitions>
    <inkml:context xml:id="ctx0">
      <inkml:inkSource xml:id="inkSrc0">
        <inkml:traceFormat>
          <inkml:channel name="X" type="integer" max="26312" units="in"/>
          <inkml:channel name="Y" type="integer" max="16520" units="in"/>
          <inkml:channel name="F" type="integer" max="255" units="dev"/>
        </inkml:traceFormat>
        <inkml:channelProperties>
          <inkml:channelProperty channel="X" name="resolution" value="3189.33325" units="1/in"/>
          <inkml:channelProperty channel="Y" name="resolution" value="2669.68335" units="1/in"/>
          <inkml:channelProperty channel="F" name="resolution" value="INF" units="1/dev"/>
        </inkml:channelProperties>
      </inkml:inkSource>
      <inkml:timestamp xml:id="ts0" timeString="2011-09-21T13:46:52.265"/>
    </inkml:context>
    <inkml:brush xml:id="br0">
      <inkml:brushProperty name="width" value="0.03528" units="cm"/>
      <inkml:brushProperty name="height" value="0.03528" units="cm"/>
      <inkml:brushProperty name="color" value="#FFD1A3"/>
      <inkml:brushProperty name="fitToCurve" value="1"/>
      <inkml:brushProperty name="ignorePressure" value="1"/>
    </inkml:brush>
  </inkml:definitions>
  <inkml:trace contextRef="#ctx0" brushRef="#br0">699 158 1,'0'0'6,"0"0"-1,0 0-1,-7 13 0,0-2 0,-4 3 0,-3 4 0,-4 3-1,-3 6 1,-4 4 0,-4 4-2,-5 0 1,-5 5-1,-2 1 1,1 2-2,-3 2 2,2-2-2,1 0 0,4-3 0,3-1 0,9-6-2,2-5-6,5-10-7,9-4-1,8-14 0</inkml:trace>
  <inkml:trace contextRef="#ctx0" brushRef="#br0" timeOffset="469">765 120 0,'-26'27'8,"-6"3"0,-2 5-2,-2 0-2,-1 3-1,-3 2 0,1 2-3,-2 1 2,1 3-3,3 0 1,2-1 0,2 3-4,2-4-4,7 2-4</inkml:trace>
  <inkml:trace contextRef="#ctx0" brushRef="#br0" timeOffset="1125">257 441 9,'-15'13'7,"2"2"0,-2 0-1,1 6-1,-1-2-1,-1 5-1,2 0-1,-1 3-1,0 0 0,0 1-1,0-1 1,0-2 0,1 1 1,1-3 0,-1 0-1,2-5 1,0-4 0,5-3 0,7-11-1,-11 11-3,11-11-12,0 0 0,5-11-1</inkml:trace>
  <inkml:trace contextRef="#ctx0" brushRef="#br0" timeOffset="2110">460 550 2,'-25'54'5,"1"-3"-1,0 0-3,2-3-10</inkml:trace>
  <inkml:trace contextRef="#ctx0" brushRef="#br0" timeOffset="2297">622 273 11,'0'0'15,"7"22"-1,-15 5 1,-4 11-15,-2 10 0,-4 7 0,-3 8 1,-1 2-2,-2-1 1,3-7-3,-1-5-5,2-11-7,8-11 0,2-17 1</inkml:trace>
  <inkml:trace contextRef="#ctx0" brushRef="#br0" timeOffset="2516">660 346 6,'-9'33'11,"-5"6"-7,-1 8-1,-1 4 2,-2 2-1,0 0-2,0-4 2,3-8-3,3-5-2,3-6-9,1-17-3,8-13 0</inkml:trace>
  <inkml:trace contextRef="#ctx0" brushRef="#br0" timeOffset="2766">683 499 8,'-12'52'12,"-2"3"-9,-1-1 1,0-2-1,0-3-3,0-2-11,2-14 0</inkml:trace>
  <inkml:trace contextRef="#ctx0" brushRef="#br0" timeOffset="3094">774 397 15,'-9'64'11,"0"8"-3,-1 0-2,2 2-2,-2-5-3,2-6 0,1-7-4,1-12-8,3-6-2,-1-17-1</inkml:trace>
  <inkml:trace contextRef="#ctx0" brushRef="#br0" timeOffset="3406">859 338 15,'-5'59'12,"2"9"-3,-3 3 1,3 5-3,-3 0 0,2-1-3,-1-3-1,-1-6-1,1-9-1,0-9-2,0-11-3,3-10-9,1-7-3,1-20 0,0 0-1</inkml:trace>
  <inkml:trace contextRef="#ctx0" brushRef="#br0" timeOffset="3719">958 316 12,'-1'51'12,"-2"9"0,1 8-4,-3 3 1,1 3-4,1-5-1,0-6-1,0-12-7,2-12-8,2-11-4,-1-28 0,0 0 0</inkml:trace>
  <inkml:trace contextRef="#ctx0" brushRef="#br0" timeOffset="3953">987 162 8,'1'31'2,"2"11"0,3 11 2,0 9-1,0 8 0,1 9 1,-2-3-1,-2 0-1,-1-9-1,0-9 0,-3-13-4,-2-14-8,3-9-1</inkml:trace>
  <inkml:trace contextRef="#ctx0" brushRef="#br0" timeOffset="4281">1049 431 7,'8'79'13,"-1"-3"1,4 1-4,-2-7-3,0-9-2,-1-10-3,-1-11-6,1-11-10,-5-15-1,2-5 0</inkml:trace>
  <inkml:trace contextRef="#ctx0" brushRef="#br0" timeOffset="4578">993 0 8,'7'16'14,"-2"8"-5,2 12 0,2 7 0,3 14 2,3 10-3,3 12 0,2 8-3,4 6 1,-3-2-3,1-2-1,-2-4 0,-3-11-2,-3-11 1,-3-16-1,-3-16-2,-3-16-14,-5-15-3,0 0 0,-7-31-1</inkml:trace>
  <inkml:trace contextRef="#ctx0" brushRef="#br0" timeOffset="5360">1096 122 7,'14'32'14,"5"12"0,4 7-1,4 7-3,4 6-1,5 6-2,1 3-3,-1 4 0,0-2 0,-3-3-1,-6-4-2,-5-7 0,-5-8 0,-5-9 0,-5-11-1,-3-9-8,-2-8-11,-2-16-1,-6-9 1,-2-13 0</inkml:trace>
  <inkml:trace contextRef="#ctx0" brushRef="#br0" timeOffset="5750">1144 117 6,'26'59'13,"2"6"0,9 7-4,3 4 0,2 4-4,2 1-1,-5-6-1,-3-6 0,-5-12-2,-7-8 0,-7-12-5,-6-9-11,-8-16-1,-3-12 0,0 0 1</inkml:trace>
  <inkml:trace contextRef="#ctx0" brushRef="#br0" timeOffset="6078">1278 207 1,'34'63'13,"7"14"-1,2 9-4,6 7-2,1 1-1,-1 1-2,-2-8-1,-5-7-2,-7-13-3,-6-16-9,-5-11-1,-10-19-1</inkml:trace>
  <inkml:trace contextRef="#ctx0" brushRef="#br0" timeOffset="6406">1283 116 20,'12'19'18,"5"7"0,5 5-4,5 4-3,7 9 0,2 4-4,4 4-1,1 6-2,1 0-1,-2 0-1,-2 0-1,-4-5 0,-5-4 0,-4-6-1,-5-7-1,-5-6-4,-5-6-15,-5-10-2,-2-5 0,-3-9 0</inkml:trace>
  <inkml:trace contextRef="#ctx0" brushRef="#br0" timeOffset="6735">1462 162 8,'15'29'21,"6"11"-1,3 5-2,7 4-4,4 6-1,1 3-4,1 2-3,-1 1-3,-1-3 0,-3-4-2,-5-5-1,-7-6 0,-3-4-1,-4-8-2,-3-7-4,-4-6-11,0-5-5,-6-13 2,0 0-1</inkml:trace>
  <inkml:trace contextRef="#ctx0" brushRef="#br0" timeOffset="7047">1714 501 7,'15'41'18,"9"8"0,-2-3 0,5 0-7,-2-2-3,2-2-2,-2-6-2,-4-7-1,-3-3-1,-4-5-4,-5-1-9,-3-3-7,-3 5-1,-2-4 0,1 6 0</inkml:trace>
</inkml:ink>
</file>

<file path=ppt/ink/ink22.xml><?xml version="1.0" encoding="utf-8"?>
<inkml:ink xmlns:inkml="http://www.w3.org/2003/InkML">
  <inkml:definitions>
    <inkml:context xml:id="ctx0">
      <inkml:inkSource xml:id="inkSrc0">
        <inkml:traceFormat>
          <inkml:channel name="X" type="integer" max="26312" units="in"/>
          <inkml:channel name="Y" type="integer" max="16520" units="in"/>
          <inkml:channel name="F" type="integer" max="255" units="dev"/>
        </inkml:traceFormat>
        <inkml:channelProperties>
          <inkml:channelProperty channel="X" name="resolution" value="3189.33325" units="1/in"/>
          <inkml:channelProperty channel="Y" name="resolution" value="2669.68335" units="1/in"/>
          <inkml:channelProperty channel="F" name="resolution" value="INF" units="1/dev"/>
        </inkml:channelProperties>
      </inkml:inkSource>
      <inkml:timestamp xml:id="ts0" timeString="2011-09-21T14:00:04.328"/>
    </inkml:context>
    <inkml:brush xml:id="br0">
      <inkml:brushProperty name="width" value="0.08819" units="cm"/>
      <inkml:brushProperty name="height" value="0.35278" units="cm"/>
      <inkml:brushProperty name="color" value="#8643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20 594 1,'0'0'3,"0"0"-1,0 0-1,0 0 0,0 0-1,0 0 1,0 0 0,0 0 0,0 0 0,0 0 0,0 0 1,0 0-1,0 0 0,0 0 0,0 0-1,0 0 0,0 0 1,0 0-1,0 0 1,0 0 0,0 0 0,0 0 1,0 0-1,0 0 0,0 0 1,0 0-1,0 0-1,0 0 1,0 0-1,0 0 0,0 0 0,0 0 1,0 0-1,0 0 0,0 0 0,0 0 1,0 0-1,0 0 0,0 0 0,0 0 0,0 0 0,0 0 0,0 0 1,0 0-1,0 0 0,0 0 1,0 0-1,0 0 1,0 0-1,0 0 1,0 0 0,0 0 0,0 0 0,0 0 0,0 0 1,-5-7 0,5 7 0,0 0 0,0 0 0,0 0 0,-1-7 0,1 7-1,0 0 0,1-7 0,-1 7-1,0 0 1,-1-9 0,1 9 0,0 0 1,1-8-1,-1 8 1,0 0-1,0 0 0,0 0 0,-2-7 0,2 7-1,0 0 1,0 0-1,-2-7 1,2 7-1,0 0 1,-2-7-1,2 7 0,0 0 1,0-8-1,0 8 1,0-8-1,0 8 1,0-7-1,0 7 0,0-7 1,0 7 0,0-7-1,0 7 1,-1-7 0,1 7-1,0-7 2,0 7-2,0-7 1,0 7 0,-1-6 2,1 6-2,0 0 0,-1-9-1,1 9 1,0 0 0,-2-7 0,2 7-1,0 0 0,-1-9 1,1 9-1,0-8 1,0 8-1,0-8 0,0 8 1,1-7-1,-1 7 1,0-9-1,0 9 1,-1-6 0,1 6-1,-1-8 1,1 8 0,-1-9-1,1 9 1,-1-8 0,1 8-1,0-8 1,0 8-1,0-7 1,0 7-1,0-8 0,0 8 0,1-8 0,-1 8 0,1-9 1,-1 9-2,1-8 2,-1 8-1,0-7 0,0 7 0,0-7 0,0 7 0,0-8 1,0 8-1,0-9 0,0 9 0,0-8 1,0 8-1,1-9 0,-1 9 1,-1-9-1,1 9 0,0-8 0,0 8 1,0-9-1,0 9 0,1-10 0,-1 10 1,2-10-1,-2 10 0,2-11 0,-2 11 0,2-10 0,-2 10 1,2-11-1,-2 11 0,1-10 0,-1 10 1,1-10-1,-1 10 0,0-10 1,0 10-1,1-10 0,-1 10 0,0-9 0,0 9 0,0-8 0,0 8 0,0-8 0,0 8 0,0-8 0,0 8 1,0-7-1,0 7 0,0-8 0,0 8 0,1-7 0,-1 7 0,0-7 0,0 7 0,-1-7 0,1 7 0,0 0 0,0-8 0,0 8 0,0 0 0,-2-8 0,2 8 0,0 0 0,0 0 0,-2-8 0,2 8 0,0 0 0,0 0 0,0-7 0,0 7 0,0 0 1,0 0-1,0-7 0,0 7 0,0 0 0,0 0 0,0 0 0,0 0 0,-1-7 0,1 7 0,0 0 0,0 0 0,0 0 0,0 0 0,0 0 0,0 0 0,0 0 0,0 0-1,0-7 1,0 7 0,0 0 0,0 0 0,0 0 0,0 0 0,0 0 0,0 0 0,0 0 0,0 0 0,0 0 0,0 0 0,0 0 0,0 0 0,0 0 0,0 0 0,0 0 0,0 0 0,0 0 0,0 0 0,0 0 0,0 0 0,0 0 0,0 0 0,0 0-1,0 0 1,0 0 1,0 0-1,0 0 0,0 0 0,0 0 0,0 0 0,0 0 0,0 0 0,0 0 0,0 0 0,0 0 0,0 0 0,0 0 0,0 0 0,0 0 0,0 0 0,0 0 0,0 0 0,0 0 0,0 0 0,0 0 0,0 0 0,0 0 0,0 0 0,0 0 0,0 0 0,0 0 0,0 0 0,0 0 1,0 0-1,0 0 0,0 0 0,0 0 0,0 0 0,0 0 0,0-7 0,0 7 0,0 0 0,0 0 0,0 0 0,0 0 0,0-8 0,0 8 0,0 0 0,0 0 0,1-7 0,-1 7 0,0 0 0,0 0 0,0 0 0,0 0 0,0 0 0,2-7 0,-2 7 0,0 0 0,0 0 0,0 0 0,0 0 0,0 0 0,0 0 0,0 0 0,4-6 0,-4 6 0,0 0 0,0 0 0,0 0 0,0 0 0,0 0 0,0 0-1,0 0 2,0 0-1,0 0 0,0 0 0,0 0 0,0 0 0,0 0 0,0 0 0,0 0 0,0 0 1,0 0-1,5-6 0,-5 6 0,0 0-1,0 0 1,0 0 0,0 0 0,0 0 0,0 0 0,0 0 0,5-3 0,-5 3 0,0 0 0,0 0 0,6-3 0,-6 3 0,0 0 0,0 0 0,0 0 0,6-1 0,-6 1 0,0 0 0,0 0 0,0 0 0,0 0 0,0 0 0,6 0 0,-6 0 0,0 0 0,0 0 0,5-1 0,-5 1 0,0 0 0,0 0 0,6 0 0,-6 0 0,0 0-1,0 0 1,0 0 0,0 0 0,0 0 0,6 3 0,-6-3 0,0 0 0,6 1 0,-6-1 0,0 0 0,7 1 0,-7-1 1,6-1-1,-6 1 0,6 0-1,-6 0 1,6-1 0,-6 1 0,0 0 0,8 0 0,-8 0 0,0 0 0,6 1 0,-6-1 0,0 0 0,7 0 0,-7 0 1,0 0-2,9 0 1,-9 0 0,5 1 0,-5-1 0,7 1 0,-7-1 0,8 1 0,-8-1 0,8 0 0,-8 0 0,9 0 0,-9 0 0,9-1 0,-9 1 0,8 0 0,-8 0 0,8-1 0,-8 1 0,8 0 0,-8 0 0,9 0 0,-9 0 0,10-1 0,-10 1 0,9-1 0,-9 1 0,9-1 0,-9 1 0,6 0 0,-6 0 0,6 0 0,-6 0 0,0 0 0,5 2 0,-5-2 0,0 0 0,7 1 0,-7-1 0,0 0 0,7 0 0,-7 0 0,8 0 0,-8 0 0,6-1 0,-6 1 0,8-1 0,-8 1 0,6 1 0,-6-1 0,6 0 0,-6 0 0,6 1 0,-6-1 0,7 0 0,-7 0 0,6 0 0,-6 0 0,6 0 0,-6 0 0,5 0 0,-5 0 0,7 0 0,-7 0 0,6 0 0,-6 0 0,5 0 0,-5 0 0,0 0 0,6 0 0,-6 0-1,0 0 1,0 0 0,6 1 0,-6-1 0,0 0 0,0 0 0,7 2 0,-7-2 0,0 0 0,5 2 0,-5-2 0,0 0 0,0 0 0,6 2 0,-6-2 0,0 0 0,0 0 0,0 0 0,0 0 0,6 3 0,-6-3 0,0 0 0,0 0 0,0 0 0,6 2 0,-6-2 0,0 0 0,0 0 0,5 3 0,-5-3 0,0 0 0,0 0 0,6 3 0,-6-3 0,0 0 1,0 0-1,0 0 0,2 7 0,-2-7 0,0 0 0,0 0 0,1 7 0,-1-7 1,0 0-1,0 0 0,3 7 1,-3-7-1,0 0 0,3 7 1,-3-7-1,0 0 1,2 11-1,-2-11 0,1 6 1,-1-6-1,0 8 0,0-8 0,1 7 1,-1-7-1,0 0 0,2 7 0,-2-7 0,0 0 1,2 8-1,-2-8 0,0 0 0,2 8 1,-2-8-1,1 8 0,-1-8 0,3 7 0,-3-7 0,1 9 0,-1-9 1,2 7-1,-2-7 0,1 8 0,-1-8 0,2 7 0,-2-7 1,0 8-1,0-8 0,0 8 0,0-8 0,-2 8 1,2-8-1,-1 8 0,1-8 1,0 8-1,0-8 0,-1 8 0,1-8 1,-1 7-1,1-7 0,0 7 0,0-7 1,-1 8-1,1-8 0,0 7 0,0-7 0,0 8 1,0-8-1,0 6 0,0-6 0,-1 7 1,1-7-1,0 0 0,-1 8 0,1-8 1,0 0-1,0 9 0,0-9 1,1 6-1,-1-6 0,1 7 1,-1-7-1,0 8 1,0-8-1,0 7 0,0-7 0,1 7 1,-1-7-1,1 6 0,-1-6 0,0 7 0,0-7 1,1 8-1,-1-8 0,0 6 0,0-6 1,1 7-1,-1-7 0,2 7 1,-2-7-1,0 0 0,0 10 0,0-10-1,1 7 2,-1-7-2,2 9 1,-2-9-1,0 9 2,0-9-2,0 8 1,0-8 0,0 7 0,0-7 0,0 0 0,1 9 0,-1-9 0,-1 7 0,1-7 0,0 6 1,0-6-1,0 9-1,0-9 2,-1 7-1,1-7 0,-1 8 0,1-8 0,-1 6 0,1-6 0,0 0 1,0 9-1,0-9 0,0 0 0,0 9 0,0-9 0,0 0 0,0 9 0,0-9 1,0 0-1,1 7 0,-1-7 0,0 0 0,1 7 1,-1-7-1,0 0 0,0 8 0,0-8 0,0 0 1,-1 7-1,1-7 0,0 0 0,-1 7 0,1-7 0,0 0 1,1 8-1,-1-8 0,0 0 0,1 9 0,-1-9 0,0 0 0,1 9 0,-1-9 0,0 0 0,0 7 0,0-7 0,0 0 0,0 8 0,0-8 0,0 0 0,1 8 0,-1-8 0,0 0 0,0 0 0,2 7 0,-2-7 0,0 0 0,0 0 0,0 8 1,0-8-1,0 0 0,0 0 0,0 0 0,0 0 0,0 0 0,0 9 0,0-9-1,0 0 1,0 0 0,0 0 1,0 0-1,0 0 0,1 8 0,-1-8 0,0 0 0,0 0 0,0 0 0,0 0 0,2 8 0,-2-8 0,0 0 0,0 0 0,0 0 0,0 0 0,0 0 0,0 0 0,0 0 0,0 0 0,0 0 0,0 0 0,2 6 0,-2-6 0,0 0 0,0 0 0,0 0 0,0 0 1,0 0-1,0 0 0,0 0 0,0 0 0,0 0 1,0 0-1,0 0 1,0 0-1,0 0 1,0 0-1,0 0 1,0 0-1,0 0 1,0 0-1,0 0 1,0 0 0,0 0-1,0 0 1,0 0-1,0 0 1,0 0-1,0 0 0,0 0 1,0 0-1,0 0 0,0 0 0,0 0 0,0 0 0,0 0 0,0 0 0,0 0 0,0 0 0,0 0 0,0 0 1,0 0-1,0 0 0,0 0 0,0 0-1,0 0-3,0 0-6,0 0-19,0 0-1,0 0 1,-7 1-1</inkml:trace>
</inkml:ink>
</file>

<file path=ppt/ink/ink23.xml><?xml version="1.0" encoding="utf-8"?>
<inkml:ink xmlns:inkml="http://www.w3.org/2003/InkML">
  <inkml:definitions>
    <inkml:context xml:id="ctx0">
      <inkml:inkSource xml:id="inkSrc0">
        <inkml:traceFormat>
          <inkml:channel name="X" type="integer" max="26312" units="in"/>
          <inkml:channel name="Y" type="integer" max="16520" units="in"/>
          <inkml:channel name="F" type="integer" max="255" units="dev"/>
        </inkml:traceFormat>
        <inkml:channelProperties>
          <inkml:channelProperty channel="X" name="resolution" value="3189.33325" units="1/in"/>
          <inkml:channelProperty channel="Y" name="resolution" value="2669.68335" units="1/in"/>
          <inkml:channelProperty channel="F" name="resolution" value="INF" units="1/dev"/>
        </inkml:channelProperties>
      </inkml:inkSource>
      <inkml:timestamp xml:id="ts0" timeString="2011-09-21T14:00:14.593"/>
    </inkml:context>
    <inkml:brush xml:id="br0">
      <inkml:brushProperty name="width" value="0.08819" units="cm"/>
      <inkml:brushProperty name="height" value="0.35278" units="cm"/>
      <inkml:brushProperty name="color" value="#8643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12 8 0,'0'0'7,"0"0"-1,0 0-1,-3-7 0,3 7-1,0 0-1,0 0 0,0 0 0,0 0-1,0 0 0,0 0 1,-5-1-1,5 1 0,0 0 0,0 0-1,0 0 1,0 0-1,0 0 0,0 0-1,0 0 1,0 0-1,-3 7 1,3-7-1,0 0 1,0 8-1,0-8 0,0 0 1,0 7-1,0-7 1,-1 7 0,1-7-1,0 0 1,-1 9-1,1-9 1,2 7-1,-2-7 1,0 0-1,1 8 0,-1-8 1,0 0-1,1 10 1,-1-10-1,0 7 1,0-7 0,-1 7-1,1-7 1,1 8-1,-1-8 0,0 0 0,1 8 0,-1-8 0,0 0 0,3 10 1,-3-10-1,0 7 0,0-7 0,1 8 0,-1-8 1,0 7-1,0-7 0,0 6 0,0-6 1,-1 7-1,1-7 0,0 0 0,0 9 0,0-9 0,0 7 0,0-7 0,0 0 1,2 8-1,-2-8 0,1 7 0,-1-7 0,1 7 0,-1-7 1,0 7-1,0-7 0,0 0 0,1 9 1,-1-9-1,0 0 0,1 8 1,-1-8-1,0 0 0,2 9 1,-2-9-1,1 7 0,-1-7 0,0 0 1,0 9-1,0-9 0,0 0 0,0 10 0,0-10 0,-1 7 1,1-7-1,1 7 0,-1-7 0,0 0 0,2 11 1,-2-11-1,1 7 0,-1-7 1,0 0-1,1 8 0,-1-8 1,0 0-1,-1 7 0,1-7 0,0 6 0,0-6 0,0 8 0,0-8-1,0 7 2,0-7-1,0 0 0,0 8 0,0-8 1,0 0-1,0 8 0,0-8 0,1 8 0,-1-8 0,1 7 0,-1-7 0,1 7 1,-1-7-1,0 0 0,0 0 0,0 7 0,0-7 0,0 0 2,0 0-2,0 0 0,0 8 0,0-8 0,0 0 0,0 8 0,0-8 0,0 0 0,0 9 0,0-9 0,0 0 0,-1 7 0,1-7 0,0 0 0,0 0 0,0 0 0,-2 8 0,2-8 0,0 0 0,0 7 0,0-7 0,0 0 1,0 8-1,0-8 0,0 0 0,0 0 0,-1 9 0,1-9 0,0 0 0,0 0 0,-1 7 0,1-7 0,0 0-1,0 0 1,0 7 0,0-7 0,0 0 0,0 7 0,0-7 0,0 0 0,0 0 0,0 8 0,0-8 0,0 0 0,0 0 0,0 7 0,0-7 0,0 0 0,0 0 0,0 0 1,2 7-1,-2-7 0,0 0 0,0 0 0,0 0 0,0 8 0,0-8 0,0 0 0,0 0 0,0 8 0,0-8 0,0 0 0,0 0 0,1 7 0,-1-7 0,0 0 0,0 0 0,0 0 0,1 7 0,-1-7 0,0 0 0,0 0 0,0 0 0,0 0 1,0 0-1,0 0 1,0 0-1,0 0 1,0 0-1,0 0 1,0 0-1,0 0 0,0 0 1,0 0 0,-1 7-1,1-7 1,0 0 0,0 0 0,0 0 0,0 0 0,0 0 0,0 0 0,0 0-1,0 0 1,0 0 0,0 0 0,0 0 0,0 0 0,0 0 0,0 0 0,0 0 0,0 0-1,0 0-6,-1-8-17,1 8 1,0 0-1,0 0 0</inkml:trace>
</inkml:ink>
</file>

<file path=ppt/ink/ink24.xml><?xml version="1.0" encoding="utf-8"?>
<inkml:ink xmlns:inkml="http://www.w3.org/2003/InkML">
  <inkml:definitions>
    <inkml:context xml:id="ctx0">
      <inkml:inkSource xml:id="inkSrc0">
        <inkml:traceFormat>
          <inkml:channel name="X" type="integer" max="26312" units="in"/>
          <inkml:channel name="Y" type="integer" max="16520" units="in"/>
          <inkml:channel name="F" type="integer" max="255" units="dev"/>
        </inkml:traceFormat>
        <inkml:channelProperties>
          <inkml:channelProperty channel="X" name="resolution" value="3189.33325" units="1/in"/>
          <inkml:channelProperty channel="Y" name="resolution" value="2669.68335" units="1/in"/>
          <inkml:channelProperty channel="F" name="resolution" value="INF" units="1/dev"/>
        </inkml:channelProperties>
      </inkml:inkSource>
      <inkml:timestamp xml:id="ts0" timeString="2011-09-21T14:00:17.593"/>
    </inkml:context>
    <inkml:brush xml:id="br0">
      <inkml:brushProperty name="width" value="0.08819" units="cm"/>
      <inkml:brushProperty name="height" value="0.35278" units="cm"/>
      <inkml:brushProperty name="color" value="#8643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18 0 1,'0'0'1,"0"0"1,0 0 1,0 0 0,0 0 0,3 7 1,-3-7-1,0 0 1,0 0-1,0 8 0,0-8-2,0 0 0,0 7-1,0-7 0,0 0 1,1 7-1,-1-7 0,0 0 1,1 7-1,-1-7 1,0 0 0,0 9 0,0-9 0,0 8-1,0-8 1,1 9 0,-1-9-1,2 7 0,-2-7 1,0 0-1,0 0 1,4 8 0,-4-8 0,0 0 0,0 0 1,-1 9-1,1-9 0,-1 6 1,1-6-1,0 0 0,-2 9-1,2-9 1,0 0 0,-2 11 0,2-11-1,0 8 1,0-1-1,0-7 1,1 11-1,-1-11 0,0 10 0,0-10 0,1 10 1,-1-10-1,0 7 0,0-7 1,0 0-1,-1 9 0,1-9 1,0 0-1,-1 9 0,1-9 0,0 0 0,0 9 1,0-9-1,0 8 1,0-8-1,0 6 1,0-6-1,-1 9 1,1-9-1,0 9 1,0-9-1,1 8 0,-1-8 0,0 8 0,0-8 0,2 8 1,-2-8-1,0 7 0,0-7 0,1 7 0,-1-7 0,0 8 1,0-8-2,0 8 2,0-8-1,0 6 0,0-6 0,0 7 0,0-7 0,0 0 0,-1 8 0,1-8 1,0 9-2,0-9 1,0 8 1,0-8-1,0 8 0,0-8 1,0 11-1,0-11-1,0 10 1,0-10 0,0 9-1,0-9 2,0 9-2,0-9 1,0 0 0,0 8 0,0-8 0,0 0 0,1 9 0,-1-9 0,0 0 1,0 9-1,0-9 0,0 8 0,0-8 0,0 0 0,1 9 0,-1-9 0,0 0 0,1 10 0,-1-10 0,0 7 0,0-7 0,1 9 0,-1-9 0,0 8-1,0-8 1,1 7 1,-1-7-1,1 7 0,-1-7 0,0 0 0,1 8 0,-1-8 0,0 0 0,-2 8 0,2-8 0,0 0 0,0 8 0,0-8 0,0 0 0,-1 9 0,1-9 0,0 0 0,0 7 0,0-7 0,0 0 0,0 6 0,0-6 0,0 0 0,0 7 0,0-7 0,0 0 0,0 0 0,0 7 0,0-7 0,0 0 0,0 0 1,0 0-1,0 0-1,0 0 2,2 7-1,-2-7 0,0 0 0,0 0 0,0 0-1,-1 7 1,1-7 0,0 0 0,0 0 0,0 0 0,-1 7 0,1-7 0,0 0 0,0 0 0,0 0 0,0 8 0,0-8 0,0 0 0,0 0 0,0 0 0,0 0 0,0 0 1,0 0-1,0 0 0,0 0 0,0 0 0,0 0 1,0 0-1,0 0 0,0 0 0,0 0 0,0 0 0,0 0 0,0 0 1,0 0-1,0 0 0,0 0 0,0 0 0,0 0 0,0 0 0,0 0 0,0 0 0,0 0 0,0 0-1,0 0 2,0 0-1,-6 3 0,6-3 0,0 0 0,0 0 0,0 0 0,0 0 0,0 0 0,0 0 0,-3-7 0,3 7 0,0 0 0,0 0 0,0 0 1,0 0-1,-2-7 0,2 7 0,0 0 0,0 0 0,0-6 0,0 6 0,0 0 0,0-8 0,0 8 0,0 0 0,0-9 0,0 9 1,-1-8-1,1 8 1,-2-7-1,2 7 0,-1-10 1,1 10-1,-1-8 1,1 8-1,0-8 1,0 8-1,-1-9 0,1 9 1,-1-7-1,1 7 0,0-10 0,0 10 0,-1-8 0,1 8 1,-2-12-1,2 12 0,-2-13 0,2 13 0,-2-12 0,2 12 0,-1-12 0,0 3 1,1 3-1,-1-2 0,1 1 1,0-2-1,0 1 0,0 1 1,0-1-1,0 8 0,0-12 0,0 12 0,0-11 0,0 11 0,0-9-1,0 9 1,1-7 1,-1 7-1,0-9 0,0 9 0,0-11 0,0 11 0,-1-11 0,1 3 0,-1 1 0,1 7 0,-2-11 0,2 11 0,0-10 0,0 10 0,1-9 0,-1 9 0,1-8 0,-1 8 0,1-10 0,-1 10 0,2-9 0,-2 9 0,1-11 0,-1 11 0,1-10 0,-1 10 0,1-12 0,-1 12 2,-1-12-2,1 12 0,0-12 0,0 5 0,0 7 0,1-13 0,-1 7 0,0 6 0,1-12 0,-1 12 0,1-8 0,-1 8 0,0 0 1,0 0-1,1-8 0,-1 8-1,0 0-9,0 0-9,0 0 0,0 0 0</inkml:trace>
</inkml:ink>
</file>

<file path=ppt/ink/ink25.xml><?xml version="1.0" encoding="utf-8"?>
<inkml:ink xmlns:inkml="http://www.w3.org/2003/InkML">
  <inkml:definitions>
    <inkml:context xml:id="ctx0">
      <inkml:inkSource xml:id="inkSrc0">
        <inkml:traceFormat>
          <inkml:channel name="X" type="integer" max="26312" units="in"/>
          <inkml:channel name="Y" type="integer" max="16520" units="in"/>
          <inkml:channel name="F" type="integer" max="255" units="dev"/>
        </inkml:traceFormat>
        <inkml:channelProperties>
          <inkml:channelProperty channel="X" name="resolution" value="2540.01343" units="1/in"/>
          <inkml:channelProperty channel="Y" name="resolution" value="2540.36597" units="1/in"/>
          <inkml:channelProperty channel="F" name="resolution" value="1.58169E-7" units="1/dev"/>
        </inkml:channelProperties>
      </inkml:inkSource>
      <inkml:timestamp xml:id="ts0" timeString="2013-05-16T14:50:07.671"/>
    </inkml:context>
    <inkml:brush xml:id="br0">
      <inkml:brushProperty name="width" value="0.03528" units="cm"/>
      <inkml:brushProperty name="height" value="0.03528" units="cm"/>
      <inkml:brushProperty name="color" value="#974706"/>
      <inkml:brushProperty name="fitToCurve" value="1"/>
      <inkml:brushProperty name="ignorePressure" value="1"/>
    </inkml:brush>
  </inkml:definitions>
  <inkml:trace contextRef="#ctx0" brushRef="#br0">595 261 1,'0'0'3,"0"0"1,0 8-1,0-8 0,0 0-1,0 0 0,-1 10 0,1-10 0,0 0-1,-1 8 0,1-8 1,0 0-1,0 8 0,0-8 0,0 0 0,-1 9 0,1-9 0,0 0-1,0 0 1,-1 8 0,1-8 0,0 0 0,0 8 0,0-8 0,0 0 0,0 0 0,-1 10 1,1-10-1,0 0 0,0 0 0,0 8 0,0-8 0,0 0 0,0 0 1,0 0-1,0 0 1,0 0 0,0 0 0,0 0-1,0 0 1,0 0 0,0 0 0,0 0-1,0 0 0,0 0 0,0 0 0,0 0 1,0 0-2,0 0 1,0 0 0,0 0-1,0 0 0,0 8 0,0-8 0,0 0 0,0 0 0,0 0 0,-1 10 0,1-10 0,0 7 0,0-7 0,0 11 0,0-11 0,1 12 0,-1-12 0,0 14 0,0-14 0,0 11 0,0-11 0,0 13 0,0-13 0,1 12 1,-1-12-1,1 11 0,-1-11 0,0 14 0,0-14 1,1 14-1,-1-14 0,1 14 0,-1-14 1,1 13-1,-1-13 1,1 13 0,-1-13-1,0 13 1,0-13-1,0 14 1,0-14-1,0 12 1,0-12-1,0 15 1,0-15-1,0 13 0,0-13 1,0 14-1,0-4 0,0-2 1,0 1-2,0-9 2,0 15-1,0-6 0,0 0 2,0-2-2,0-7 0,0 12 1,0-12 0,0 13-1,0-13 0,0 10 0,0-10 0,0 12 0,0-12 0,-1 12 0,1-12 0,-2 13 0,2-13 0,-1 13 0,1-13 0,-2 11 0,2-11 0,-3 14 0,3-14 0,-1 12 1,1-12-1,-2 14 0,2-14 0,-3 15 0,1-8 0,2-7 0,-1 14 0,-1-7 0,2-7 0,-3 12 0,3-12 0,-2 13 0,2-13 0,-2 8 0,2-8-1,-3 9 2,3-9-1,-1 9 0,1-9 0,0 0 0,-3 10 0,3-10 0,-2 9 0,2-9 0,-3 11 0,3-11 1,-5 13-1,5-13 0,-4 13 0,4-13 1,-4 13-1,4-13 0,-5 10 1,5-10-1,-6 9 1,6-9-1,-6 9 1,6-9 0,-8 10-1,8-10 1,-8 11 0,8-11 0,-9 11-1,9-11 1,-8 11 0,8-11-1,-8 11 1,8-11-1,-7 8 0,7-8 1,-8 7 0,8-7-1,-7 6 0,7-6 1,-7 7 0,7-7-1,-6 7 1,6-7-1,0 0 0,-9 10 0,9-10 0,-6 7 1,6-7-1,0 0 0,-8 8 0,8-8 0,0 0 2,-6 8-3,6-8 1,0 0 0,-9 8 0,9-8 0,-6 5 0,6-5 1,-6 5-2,6-5 1,-7 3 1,7-3-1,-8 4 0,8-4 0,-8 6 0,8-6 0,-8 6 1,8-6-1,-9 8 0,9-8 0,-8 7 1,8-7-1,-9 5 1,9-5-1,-11 10 0,11-10 0,-11 10 0,5-4 0,-1-2 0,1 2-1,6-6 2,-12 6-1,6-4 0,-1 1 0,1-2 0,6-1 1,-11 3-1,11-3 0,-10 1 1,10-1-1,-8 1 1,8-1 0,-7 0-1,7 0 1,-7 1 0,7-1-1,-8 0 1,8 0-1,-8 0 0,8 0 0,-6 3 0,6-3 0,0 0 0,-7 4 1,7-4-2,0 0 2,0 0-1,-8 8 0,8-8 0,0 0 1,0 0-1,0 0 0,0 0 1,0 0-2,-6 6 1,6-6 1,0 0-1,0 0 0,0 0 0,0 0 0,0 0 0,0 0 0,0 0 0,0 0 0,0 0 0,0 0 0,0 0 0,0 0 0,7 0 0,-7 0 0,0 0 0,0 0 1,6-3-1,-6 3 0,0 0 0,0 0 1,8-9-2,-8 9 2,0 0-1,7-6 0,-7 6 0,0 0 0,7-4 0,-7 4 1,0 0 0,0 0-1,6-2 0,-6 2 0,0 0 0,0 0 0,6-3 0,-6 3 1,0 0-2,0 0 2,7-3-2,-7 3 1,0 0 0,7-3 0,-7 3 1,0 0-2,8-3 2,-8 3-2,8-3 2,-8 3-1,7-1 0,-7 1 0,7-2 0,-7 2 1,7-3-1,-7 3 0,7-5 0,-7 5 0,8-3 1,-8 3-2,7-4 2,-7 4-1,8-3 0,-8 3 0,6-3 1,-6 3-1,6-3 0,-6 3 0,8-4 0,-8 4 1,8-3-1,-8 3 1,8-7-1,-8 7 0,8-6 0,-8 6 1,8-6-2,-8 6 1,7-6 0,-7 6 0,8-2-1,-8 2 1,7-2 0,-7 2 0,7-3 0,-7 3 0,6-2 0,-6 2 0,0 0 0,6-7 0,-6 7 0,6-3 0,-6 3 1,0 0-1,9-8 0,-9 8 0,7-7 0,-7 7 0,6-5 0,-6 5 0,7-4 0,-7 4 0,7-5 0,-7 5 1,6-4-1,-6 4 0,7-5 0,-7 5 0,0 0 0,8-9 0,-8 9 0,0 0 0,8-7 0,-8 7 0,0 0 0,8-9 0,-8 9 0,8-5 0,-8 5 0,6-4 0,-6 4 1,7-3-2,-7 3 1,6-4 1,-6 4-1,0 0 0,8-7 0,-8 7 0,6-9 0,-6 9 1,5-7-1,-5 7 0,4-12 0,-4 12 0,5-12 0,-5 12 1,3-8-1,-3 8 0,0 0-1,3-10 2,-3 10-1,0 0 0,0 0-1,0 0 1,4-8 0,-4 8 1,0 0-1,0 0 0,6-10 0,-6 10 0,0 0 0,0 0 0,0 0 1,6-8-1,-6 8 0,0 0 0,0 0 0,0 0 0,0 0 0,5-10 0,-5 10 0,0 0 0,2-9 0,-2 9-1,0 0 1,6-10 1,-6 10-1,3-8 0,-3 8 0,4-9 0,-4 9 0,4-9 1,-4 9-2,3-9 1,-3 9 0,2-9 0,-2 9 0,1-7 1,-1 7-1,1-8 0,-1 8 0,0 0 0,2-10 0,-2 10 0,0-8 0,0 8 0,1-10 0,-1 10 0,3-13 0,-3 13 0,2-12 0,-2 12 0,3-12 0,-3 12 0,2-10 0,-2 10 0,1-10 0,-1 10 0,1-9 0,-1 9 0,0 0 0,2-8 0,-2 8 0,0 0 0,0 0 0,0 0 0,0 0 0,0 0 0,0 0 0,0 0 1,2-8-2,-2 8 2,0 0-1,0 0-1,0 0 2,0 0-1,0 0 0,0 0 0,0 0 0,0 0 0,0 0 0,0 0 0,0 0 0,0 0 0,0 0 0,-1-8 0,1 8 0,0 0 0,0 0 0,2-9 0,-2 9 0,0 0 0,0-12 0,0 12-1,2-13 1,-2 13 1,1-15-1,0 6 0,-1 0 0,1-1 0,-1 0 0,0-1 0,0 1 0,0 0 0,0 0 0,1 1 0,-2-1 1,1 2-2,-1 0 1,0 0 1,1 8-2,0-14 2,0 14-1,0-13 0,0 13 0,-1-13 0,1 13 1,0-14-2,1 6 2,-1-1-1,0 1-1,0 0 1,0 0 1,0-1-2,0 1 1,0-1 1,0 2-1,0-2 0,-1 1 0,1-1 0,-1 2 0,1 7 0,-1-15 0,1 15 0,0-13 0,0 13-1,0-11 1,0 11 1,0-8-1,0 8-1,0-10 2,0 10-1,0-10 0,0 10 0,0-10 0,0 10 0,0-10 0,0 10 0,1-11 0,-1 11 0,0-9 0,0 9 0,0-9 0,0 9 0,0-9 1,0 9-2,0 0 1,0-11 1,0 11-1,0 0 0,0-9 0,0 9 0,0 0 0,-1-8 0,1 8 0,0 0 0,0 0 0,0 0 0,0 0 0,0 0 1,0 0-1,0 0 0,0 0 0,0 0 0,0 0 0,0 0 0,0 0-1,0 11 1,0-4 0,0 5 0,0 3-1,0 4 1,2 1 0,-1 5 0,0 1 0,1 4 0,-1-2 0,0 1 0,0-2 0,1-1 0,-1-4 0,-1-2 0,1-4 0,0-4 0,-1-1-1,0-11 1,1 13 0,-1-13 0,0 0 0,0 0 0,0 0 0,2-10 0,-2 1 1,1-1-1,-2-3 0,2-2 0,-2 0 1,1-3-1,0-1 0,0-1 0,-1-1 0,0 3 0,1-2 0,-1 2 1,0 0-1,1 3 0,-1 3 0,1 2 0,0 2-1,0 8 1,0 0 0,0 0-1,0 0 1,1 11 0,0 4 0,0 4 0,2 6 0,0 3 0,0 2-1,0 3 2,1 2-2,-1-2 1,1-2 0,-2-4 0,0-5 0,-1-5 0,0-4 0,-1-5 0,0-8 1,0 0-1,0-18 1,0 3-2,0-4 1,0-4 0,1-4 0,-1-1 0,0-2-1,0 0 1,0 2 0,0 1 0,0 2 0,0 1-1,0 4 1,0 0 0,-1 3 0,1 4-1,0 1 1,1 3 0,-1 9 0,0-9-1,0 9 1,0 0 0,2 13 0,-1 1-1,-1 4 1,3 5 0,-2 2-1,3 5 1,-2 0 0,1-1 0,0-2 0,-2-1 0,1-3-1,-2-7 1,0-4 0,0-12 0,-2 9 0,2-9 0,-2-8 1,1-2-1,1-4 1,-1-4-1,1-2 0,1-4 0,0-1 0,0-2 1,0 1-1,1-2 0,0 3 0,-1 3 0,0 1 0,1 6 0,-2 1 0,1 7 0,-1 7 0,0 0 0,0 0 0,0 16 0,0 1-1,-1 4 1,1 4 0,0 2 0,0 1-1,0 1 1,0-1 0,0-2 0,0-5 0,0-3 1,0-5-2,0-4 1,0-9 1,0 0-1,0 0 0,0 0 0,-1-19 0,2 6 0,0-5 0,0-2 0,0-4 0,1-2 0,-1-1 1,0 0-1,1 2 1,-2 1-1,1 2 0,-1 6 0,0 3 0,0 13 0,-1-9 0,1 9 0,-1 11 0,0 1 0,1 7-1,-1 1 1,1 2 0,0-1 0,-1 0 0,1-3 0,0-4 0,-2-5 0,2-9 0,0 0 0,0 0 0,-6-11 0,4 1 0,-1-6 1,0-3-1,1-1 0,-1-1 0,-1 2-1,2 1 1,-1 2 0,0 0 1,1 6-1,0-1 0,2 11 0,-5-10 0,5 10-1,0 0 1,0 0 0,-4 9 0,3 2-1,0 4 1,1 1 0,0 5 0,0 0-1,1 0 1,0 0 0,0-4 0,-1-3 0,1-3 0,-1-11 0,0 8 0,0-8 0,0 0 0,0-16 1,0 5-1,-1-3 0,0-2 0,0-1 0,0-1 0,-1 3 0,1-1 0,0 5 0,1 0 0,0 11 1,-2-8-1,2 8 0,0 0 0,0 13 0,0-2 0,0 3-1,1 3 1,0 0 0,0-1 0,1 1-1,-1-3 1,1-3 0,-1-4 1,-1-7-2,0 0 1,0 0 1,3-14-1,-3 0 0,0-1 1,0-3-1,0-3 0,0 3 0,0 1 1,0 4-1,0 0 0,0 5-1,0 8 1,0 0 0,0 0 0,0 17 0,-1-1 0,2 2 0,-1 3 0,1 3 0,0-2 0,0-1 0,2-2 0,-2-3 0,0-6 0,-1-10 0,3 8 0,-3-8 0,0 0 1,2-15-1,-1 5 0,-1-4 0,1-2 0,-1-2 0,-1 1 0,0-1 0,1 3 0,-1 1 0,1 4 0,0 10 0,0 0-1,0 0 1,0 0 0,0 13 1,0-2-1,1 1 0,0 0-1,0 0 2,0-1-1,0-3 0,1 0 0,-2-8 0,0 0-1,0 0 1,0 0 1,4-11-1,-2-2 0,-2-1 0,1-3 0,0 1 0,0 0 1,-1 3-1,0 0 0,1 6 0,-1 7 0,0 0-1,0 0 1,0 7 0,0 7-1,0 1 2,1 5-1,0 2 0,-1 1-1,2 1 1,-1-3 0,0-2 0,1-4 0,0-1 0,-2-14 0,2 10 0,-2-10 1,0 0-1,2-14 0,-1 3 0,-1-3 0,1-3 0,-1-1 1,0 0-2,-1 2 1,0 2 1,0 4-1,0 1 0,1 9 0,0 0-1,0 0 1,-4 15 0,4 0 0,0 3 0,0 3-1,1 5 2,0 2-2,0 2 2,-1 3-2,2 0 1,-2-3 0,0 0 0,1-3 0,-1-3 0,0-5 0,0-4 0,0-4 1,0-11-1,0 10-1,0-10 1,0 0 1,0 0-1,2-12 0,-1 2 0,-1-2-1,0-3 1,0-4 0,0-1 0,-1-1 0,0 0 0,0 1 0,0 1 0,-1 4 1,2 4-1,-1 4 0,1 7-1,0 0 1,0 0 0,-3 15-1,4 3 2,-1 3-2,2 6 2,1 7-2,-1 4 1,3 1 0,-2 3 1,2 0-1,-2-3 0,2-2 0,-2-8 0,-1-4 0,1-8 0,-2-5 0,-1-12 0,0 0 0,3-9 0,-5-6 1,0-5-2,-3-5 2,1-6-1,-1-2 0,-2-2 0,2 1 0,1 4-1,0 3 1,1 4 0,1 7 0,2 7 0,0 9-1,0 0 1,0 7 0,0 7 0,0 5 0,3 10 0,-1 4 0,1 6 0,1 4 0,-2 1 0,-1-2 0,1-2 0,-2-7-1,0-6 1,0-9 0,0-18 1,0 0-2,-6-9 1,4-12 0,-1-7 0,0-7 1,0-5-1,0-1 0,0-3 0,0 2 0,1 2 0,1 3 0,-1 5 0,1 5 0,0 8-1,0 5 1,0 6 0,1 8-1,0 0 1,-1 14 0,1 1 1,0 6-1,0 6 0,0 2 0,0 2 0,0 2 0,0 0 0,-1-3-1,0-3 2,1-6-2,-1-6 2,0-4-1,1-11 0,0 0 0,-4-17 1,3-2-1,0-5 0,0-5 1,0-3-1,1-1-1,-1 1 1,1 1 0,0 3 0,-1 5 0,1 7-1,0 7 1,0 9 0,0 0 0,-1 10 0,1 7 0,0 7 1,0 4-2,0 6 1,0 0 0,0 6 0,0-3 0,-1-4 1,1-4-2,-1-7 1,1-7 1,0-15-1,0 0 0,0 0 0,-4-24 0,4 1 0,0-2 0,0-4 0,0 0 0,1 2 0,1 2 1,-2 7-2,1 2 2,0 5-1,-1 11 0,0 0 0,0 0-1,0 0 2,-3 22-2,1-2 1,-1 5 0,1 5 0,-1 2-1,1-1 1,-1-1 0,1-5 0,0-4 0,1-6 0,1-15 0,0 0 0,0 0 0,-4-12 0,4-5 1,0-4-1,0-3 0,0-3 0,1 0 0,-1 0 0,0 3 1,0 3-1,-1 3 0,1 4 0,0 7 0,0 7 0,0 0 0,-2 11-1,0 3 1,1 4 0,-2 8 0,0 5-1,0 1 1,0 2 0,-2 0 0,1-5 0,0-1 0,0-6-1,2-10 1,2-12 1,0 0-1,0 0-1,-3-10 1,4-4 0,1-4 0,-1-4 1,2-2-1,-1 1 0,0 2 0,0-1 1,-2 3-1,2 5 1,-1 4-1,-1 10 0,0 0 0,-3 8 0,0 5 0,0 8-1,0 3 1,-1 5 0,-1-2-1,2 2 1,-2-1-1,1-4 1,0-3 0,1-6 0,1-6 0,2-9 0,0 0 0,0 0 1,-4-10-1,5-1 0,2-3 0,1-2 0,-1-1 0,3-2 0,-1 2 1,0 1-1,-1 1-1,-1 3 2,0 3-1,-3 9 0,0 0 0,0 0 0,-2 12 0,-2 2 0,-2 3 0,1 3-1,-2 2 1,0 1 0,0 1 1,-1-3-2,2-3 1,1-4 0,1-4 1,4-10-1,0 0 0,0 0 0,0 0-1,3-18 1,1 2 0,1 1 0,0-2-1,1 3 1,-1 2 0,-1 2 0,-4 10 0,8-11 0,-8 11 0,0 0 0,4 8 0,-4-8 0,-1 15 0,-1-5 0,1 1 0,-3-1 0,1 1 0,0-1 0,0 0 0,-1 0 0,1-1 0,-1-1 0,4-8 1,-5 15-1,5-15-2,-7 15 2,7-15 0,-6 13 0,6-13 0,-6 13 0,6-13-1,-9 11 1,9-11 2,-8 10-2,8-10 0,-8 12-1,8-12 1,-8 11 0,8-11 0,-9 12 0,9-12 0,-7 11 0,7-11 1,-9 13-1,9-13 0,-8 12 0,8-12 0,-7 11 0,7-11-1,-6 10 2,6-10-2,0 0 1,-6 9 0,6-9 0,0 0 0,0 0 1,0 0-2,-7 5 1,7-5 1,0 0-1,0 0 0,0 0-1,0 0 2,1-9-1,-1 9 0,0 0-1,7-10 1,-7 10 0,9-10 0,-3 4 0,0-1 0,0-2 0,2 1 0,-1-1 1,0 0-1,0-2 0,0 1 1,0-3-1,-1-1 0,0 0 0,0-2 1,-1 1-1,0-2 0,0 1 0,-1 1 1,0 2-1,-1 1 0,-1 1 0,0 2 0,0 1 0,-2 8 0,1-8 0,-1 8 0,0 0 0,0 0 0,0 0 0,0 0 0,-1 13 0,0-5 0,-1 2 0,-1 1 0,-3 0 0,3 3 0,-4 0 0,-1 1 1,0-1-1,0 0 0,0-1 0,-1 0 0,2 0 0,-1-2-1,2 0 1,0-1-1,1 0 1,0-2 0,0 0 0,2 0 0,3-8 0,-7 13 0,7-13 0,-4 10 0,4-10 0,0 0 0,0 0 0,-6 7 0,6-7 0,0 0 0,0 0 0,0 0 0,0 0 0,0 0 0,2-11-1,-2 11 1,9-16 0,-3 6 0,3-6 0,1-3 0,4 0 0,-2-4 1,3-1-1,0-1 1,-1 0-1,-1 2 1,-1 3-1,-4 5 1,-1 1-1,-2 4 0,-5 10 0,4-10 0,-4 10 0,0 0 0,-6 10 0,6-10 0,-10 18 0,4-4 0,-2 2 0,0 2 1,-2 2-2,-2 0 1,1 0 0,-1 1 0,0-3 0,1-2 0,0-2 0,1-2-1,2-2 1,2-2 0,6-8 0,-10 10 0,10-10-1,-8 7 1,8-7 0,-6 4 0,6-4 0,0 0 0,-9 2 0,9-2-1,0 0 2,0 0-1,0 0 0,-3-8 0,3 8 0,6-8 0,-6 8 0,13-11 0,-3 3 0,0 0 0,1-4 0,2 3 0,-1-4 0,-1 3 1,-2-2-1,-2 2 1,-1 2-1,-2 0 0,-4 8 1,3-8-1,-3 8 0,0 0 0,0 0 1,0 0-1,-7 13 0,2-4 0,1 2 0,-5 0-1,2 2 1,-2 0 0,0 0 0,-1 0-1,0-2 0,2-1 1,-1 0 0,2-3 0,1-1 0,6-6 0,-9 9 0,9-9 0,0 0 0,0 0 0,0 0 0,0 0 0,0 0 0,0 0 0,0 0 0,0 0 0,-2-9-1,2 9 1,0 0 0,0 0 0,5-7 0,-5 7 0,0 0 0,6-10 0,-6 10 0,6-9 1,-6 9-1,11-16 0,-4 6 1,1-1 0,1-1-1,1-3 0,-1 3 1,0-2-1,0 1 1,-1-1-1,-1 3 0,-1 0 0,-3 0 0,0 2 1,-1 0-1,-1 2 0,0-2 0,-1 9 1,2-12-1,-2 12 0,3-12 0,-3 12 0,4-13 0,-4 13 0,5-11 0,-5 11 0,4-7 0,-4 7 0,6-8 0,-6 8 0,0 0 0,7-11 0,-7 11 1,4-10-1,-4 10 0,2-10 0,-2 10 0,3-11 0,-3 11 0,3-10 0,-3 10 0,2-9 0,-2 9 1,5-9-2,-5 9 1,0 0 0,3-10 1,-3 10-1,0 0 0,2-9 0,-2 9 0,0 0 0,0 0 1,0 0-1,0 0 0,0 0 0,0 0 0,-1 14 0,0-5 0,-2 1 0,0 3 0,0-2 0,0 3 0,-2 1 0,1-2 0,-1 1-1,1 1 1,0-2 0,-1 0 0,1-1 0,-1-2 0,1 0 0,-1 0 0,1-1 0,-1-1-1,0 3 2,-1-2-1,2 0 0,-2 0 0,2 0 0,4-9-1,-8 14 1,8-14 1,-8 13-2,8-13 2,-6 9-2,6-9 2,-7 9-1,7-9 0,-6 8-1,6-8 1,-8 7 0,8-7 1,-7 11-1,7-11 0,-8 10-1,8-10 2,-9 13-1,9-13 0,-7 9 0,7-9-1,-9 8 1,9-8 0,-6 5 0,6-5 0,0 0 0,-6 4 0,6-4 0,0 0 0,0 0 0,-6 6 0,6-6-1,0 0 2,0 0-2,0 0 1,0 0 0,0 0 0,9-12 0,-3 6 0,1 0 1,1 0-1,-1-3 0,1 2 0,0-1 0,0 0 1,-3 0-1,-5 8 0,9-14 0,-9 14 0,8-15 0,-5 6 0,0 1 1,1-2-1,2-1 0,-1 1 0,0 0 0,1-1 1,0 0 0,0 1-1,0 1-1,-1 0 2,0 0-1,-1-3 0,1 0 1,-1 0-1,0-2 0,1 1 0,-2-2 0,1-1 0,-1 0 1,1 0-1,0 1-1,-2 3 2,0 0-1,0 4 0,-1 0 0,-1 8 0,2-9 0,-2 9 1,0 0-1,0 0 0,0 0 0,0 0 0,-3 8 0,3-8 0,-3 14 0,0-5 0,0 0 0,-2 1 0,1 1 0,-1-1 0,-1 0 0,2 0-1,-2-2 1,6-8 1,-10 13-1,10-13 0,-10 12-1,10-12 2,-10 10-1,10-10 0,-9 10 0,9-10-1,-9 9 1,9-9 0,-9 8 0,9-8 0,-7 9 0,7-9-1,-7 8 1,7-8 0,-7 7 0,7-7 0,-6 7 0,6-7 0,-8 8 0,8-8 0,-7 7 0,7-7 0,-7 10 0,7-10 0,-8 10 1,8-10-1,-9 8 0,9-8 0,-8 8 0,8-8 0,-7 7 0,7-7 0,-6 5 0,6-5-1,-7 7 2,7-7-1,0 0 0,-8 13 0,8-13 1,0 0-2,-8 8 1,8-8 0,0 0 1,0 0-2,-7 8 1,7-8 0,0 0-1,0 0 2,-9 2-2,9-2 1,0 0 0,-6 2 1,6-2-2,0 0 1,-8 0 0,8 0 0,0 0 0,-6 2 0,6-2 0,0 0-1,-7 4 1,7-4 1,0 0-1,-7 3 0,7-3 0,0 0 0,-8 2 1,8-2-2,-6 2 2,6-2-2,-6 4 0,6-4 1,-9 4 0,9-4 0,-6 7-1,6-7 2,0 0-1,-6 7 0,6-7 1,0 0-1,-8 4 0,8-4 0,0 0 0,-7 0 0,7 0-1,0 0 2,-9 0-2,9 0 1,0 0 1,0 0-1,-8 1 0,8-1 0,0 0 0,-7 1 0,7-1 0,0 0 0,-6 2 0,6-2-1,0 0 2,-7 1-2,7-1 1,0 0 0,-8-3-1,8 3 1,0 0 0,-7-5 0,7 5 0,0 0 1,-8-4-1,8 4 0,0 0 0,-6-4 0,6 4 0,0 0 0,-6 2 0,6-2-1,0 0 2,-6 3-1,6-3 0,0 0 0,-9 6 0,9-6 0,0 0 0,-9 5 1,9-5-2,-6 4 1,6-4 1,0 0-1,-7 2-1,7-2 1,0 0 1,0 0-2,-7 4 2,7-4-1,0 0-1,0 0 1,0 0 0,-7 9 0,7-9 0,0 0 0,-8 7 0,8-7 0,0 0 0,-7 6 0,7-6 0,0 0 0,0 0 0,0 0 0,-7 5 0,7-5 0,0 0 0,0 0 0,0 0 0,-5 7 0,5-7-1,0 0 1,0 0 0,0 0 1,-6 5-1,6-5 0,0 0 0,0 0 0,-8 2 1,8-2-1,0 0 0,-8-3-1,8 3 2,-8-2-1,8 2 0,-8 0 0,8 0 0,-7 1-1,7-1 1,-6 0 0,6 0 0,0 0 0,0 0 0,0 0 0,-7 6 0,7-6 0,0 0 0,-5 9 0,5-9 1,0 0-1,0 0-1,-5 11 1,5-11 0,0 0 0,0 0 0,-7 7 0,7-7 0,0 0 1,-3 8-1,3-8 0,0 0 0,0 0 0,-4 9 0,4-9 0,0 0 0,0 0 0,-6 9-1,6-9 1,0 0 1,-5 10-1,5-10 0,-4 10 0,4-10 0,-5 10 0,5-10 0,-8 11 0,8-11 0,-8 9 0,8-9-1,0 0 1,-7 7 0,7-7 1,0 0-2,0 0 1,0 0 1,0 0-1,0 0 0,0 0-1,0 0 2,0 0-1,0 0 0,0 0-1,0 0 2,0 0-1,0 0 0,0 0 0,0 0 0,2-9 0,-2 9 0,0 0 0,4-10 0,-4 10 0,0 0-1,5-9 1,-5 9 0,7-8 0,-7 8 0,0 0 0,8-10 0,-8 10 0,7-5 0,-7 5 0,0 0 0,8-3 0,-8 3 0,0 0 0,7 1 0,-7-1 0,0 0 0,8 5-1,-8-5 1,9 1 0,-9-1 0,9 0 0,-9 0 0,10-4 0,-10 4 1,8-5-1,-8 5 0,9-7 1,-9 7-1,9-9 0,-9 9 0,9-10 0,-9 10-1,10-8 1,-10 8 0,9-9 0,-9 9 0,8-5 0,-8 5 0,9-3 0,-9 3 0,8-4 1,-8 4-2,8-3 1,-8 3 0,8-3 0,-8 3 0,7-5-1,-7 5 2,8-3-1,-8 3 0,6-3 0,-6 3 0,7-4 0,-7 4 0,8-6 0,-8 6 0,8-6 0,-8 6 0,9-5 0,-9 5 0,9-5 0,-9 5 0,8-5 0,-8 5 0,8-2 0,-8 2 0,8-2 0,-8 2 0,10-3 1,-10 3-2,10-3 1,-10 3 1,9-4-1,-9 4 0,10-4 0,-10 4-1,9-1 1,-9 1 1,8-2-2,-8 2 1,9-3 0,-9 3 0,10-2 0,-10 2 0,9-2 0,-9 2 1,9-2-1,-9 2 0,10-3 0,-10 3 0,9-6 0,-9 6 1,9-6-1,-9 6 0,8-8 0,-8 8 1,7-7-1,-7 7 0,7-3 1,-7 3-1,8-6 0,-8 6 0,9-6 0,-9 6 1,12-8-1,-6 2 0,2 2 0,-8 4-2,10-11 2,-10 11 1,8-9-2,-8 9 0,8-6 1,-8 6 0,6-3 0,-6 3 0,8-4 0,-8 4 0,10-4 0,-10 4 0,8-4 0,-8 4 0,9-4 0,-9 4 0,7-4 1,-7 4-1,8-4 0,-8 4 0,7-4 0,-7 4 0,8-3 0,-8 3 0,9-6 0,-9 6 0,7-6 1,-7 6-1,8-7 0,-8 7 0,7-9 0,-7 9 0,5-8 1,-5 8-2,7-12 1,-7 12 0,6-10 0,-6 10 0,5-12 0,-5 12 0,6-11 0,-6 11 1,3-9-1,-3 9 0,3-10 0,-3 10 0,3-11 0,-3 11 1,2-12-1,-2 12 0,0 0 0,1-7 0,-1 7 0,0 0 0,0 0 0,-2 13 0,2-13 0,-3 13 0,2-5 0,-2 0 0,0-1 0,3-7 0,-4 16 0,0-8 0,2 1 0,-2 0-1,0 0 2,1 0-1,-2 0-1,1 0 1,-1 0 0,0 0 0,0 0 0,-1 0 0,0 0 0,0-1 0,-1 0 0,1 0 1,0 0-1,-1 0 0,0 1 0,1-1 0,0 1 0,0-1 0,0 1-1,0 0 0,0-1 1,0 0-1,0 0 2,1-1-1,-2 0-1,7-7 2,-11 13-1,11-13 0,-10 12-1,10-12 2,-9 10-1,9-10-1,-6 7 1,6-7 0,-6 8 0,6-8 1,-6 9-2,6-9 1,-3 8 0,3-8 0,-4 10 0,4-10 0,-3 9 0,3-9 0,-3 9 0,3-9 1,-4 10-1,4-10 0,-5 11 0,5-11-1,-6 12 2,6-12-1,-7 10 0,7-10-1,-7 8 1,7-8 0,-6 6 0,6-6 0,0 0 0,-9 4 0,9-4 0,0 0 0,0 0 0,-7 2 1,7-2-1,0 0 0,0 0 0,-6 5 0,6-5-1,0 0 1,0 0 0,0 0 0,0 0 0,-6 4 0,6-4 0,0 0 0,0 0 0,0 0 0,0 0 0,0 0 0,0 0 0,0 0 0,0 0 0,0 0 0,0 0 0,0 0 0,0 0 0,0 0 0,0 0 0,0 0 0,0 0 0,2-9 0,-2 9 0,6-12 0,-6 12 0,10-13 0,-4 5 0,0 2 0,1-3 1,0 3-2,0 0 1,-1-1 0,0 2 0,-6 5 0,10-10 0,-10 10 0,7-10 0,-7 10 0,7-10 0,-7 10 0,6-7 0,-6 7 0,0 0 0,8-11 0,-8 11 0,6-7 0,-6 7 0,0 0 0,9-8 0,-9 8 1,6-9-2,-6 9 1,7-6 0,-7 6 0,7-9 0,-7 9 0,7-10 0,-7 10 0,8-8 0,-8 8 1,9-10-2,-9 10 1,10-9 0,-4 4 0,-6 5 1,13-11-1,-13 11 0,11-13 0,-6 5 1,0 1 0,-5 7-1,9-16 0,-4 8 1,-1 0-2,-4 8 1,8-15 0,-8 15 0,9-14-1,-9 14 2,8-13-1,-8 13 0,8-13 0,-8 13 0,7-11 0,-7 11 0,7-13 0,-3 5 0,-2 1 1,2-2-1,-1 0 0,-2 0 0,2 0 0,-2 0 0,1 1 1,-1 0-1,0 0 0,0-1 0,1-1 0,-1 1 0,1-2 0,-1 0 0,1 0 0,-1 1 0,0 1 0,-1 9 0,2-13 0,-2 13 1,2-9-2,-2 9 1,0 0 0,0 0 0,0 0 0,0 0 0,1 9 0,-1-9 0,0 14 0,1-7 0,-1 2 0,1 1 0,-1 1 0,0 1 0,0 3 0,0 0 0,-1 1-1,0 1 1,0 3 0,-1-1 0,2 0 0,0 1 0,0 1 1,-1 0-2,1-3 1,0 0-1,-1-1 1,0-1 1,1-1-1,-1-2-1,0-2 1,1-1 1,-1-1-1,1-9 0,-2 13 0,2-13 0,-1 8 0,1-8-1,0 0 2,-2 8-1,2-8 0,0 0-1,0 0 2,0 0-1,-1-9 0,1 1 0,0-2 0,2-2 0,-1-4 0,0-1 0,1-4 0,0-3 0,-1 0 1,2-2-1,-1-2 0,0-1 0,0 3 2,1 0-2,0 0 0,-2 4 1,1 2-1,1 5 0,-1 3 0,-1 3 0,-1 9 0,0 0 0,0 0 0,0 0 0,0 0 0,2 14 0,-2-2 0,0-1 0,-1 4-1,1 1 1,0 1 0,0 2 0,0 0 0,0 1 0,0-2 0,2 0 0,-1 0 1,0-4-1,1-1-1,-2-5 1,0-8 1,2 10-1,-2-10-1,0 0 1,0 0 0,0-13 1,-2 2-1,1-4 0,0-4 0,-1-2 0,2-3 1,-1-2-1,0 0 0,1 3 0,0 4 0,0 4 0,0 6 0,0 9 0,0 0 0,0 14 0,0 2 0,0 4 0,1 7 0,-1 3-1,1 3 1,-1 1 0,0 1 0,0-3-1,0-4 1,0-1 0,0-7-1,0-7 1,0-5 0,0-8 0,0 0 0,0 0 0,1-14 0,0 0 0,-1-5 0,0-2 1,1-2-1,0-5 0,1-2 0,-1 0 1,1-1-1,0 2 0,1 2 1,-1 2-1,-2 5 0,1 5 0,0 4 1,-1 11-1,0 0-1,0 0 1,0 0 0,-6 11 0,4-1 0,-1 4-1,2-3 1,-2 1 0,0 1 0,1 1 0,0-1 0,-1-1 0,1 1 0,0-1 0,1 0 0,0-1 0,0 1-1,0 0 1,1-2-1,0 1 2,0 0 0,0 0-2,-1 0 1,1 1 0,0-1 0,-1-1 0,1 0 1,-1 0-2,1-10 0,0 15 2,0-15-1,-1 14-1,1-14 1,0 14 0,0-14 0,0 13 1,0-13-1,0 12-1,0-12 1,1 9 1,-1-9-1,0 0-1,3 8 1,-3-8 0,0 0 1,0 0-1,6 9-1,-6-9 1,0 0 1,0 0-1,7 7 0,-7-7 0,0 0 0,5 8 0,-5-8 0,0 0 0,5 11 1,-5-11-1,2 7 0,-2-7 0,2 11 0,-2-11 0,1 13 0,-1-13 0,0 13 0,-1-5 0,1-8 0,-1 13 1,1-13-1,-2 13 0,2-13 0,-3 9 0,3-9 0,0 8 0,0-8 0,0 0 0,-1 10 0,1-10 0,0 0 0,0 0 0,1 8 0,-1-8 0,0 0 0,0 8-1,0-8 1,1 8 1,-1-8-2,1 8 1,-1-8 0,0 0 0,2 9 0,-2-9 0,0 0 0,0 0 0,0 0 0,0 0 0,0 0 1,0 0-1,0 0 0,0 0 0,3-8 0,-3 8 0,0-12 1,0 3-2,1-2 1,0 0 1,-1 0-1,1-2 0,-1 1 0,0 0 0,0 0 0,0 0 0,0 2 0,0-1 0,-1 1 0,0 1 0,0 0 0,1 0 0,0 1 0,0 8 0,-2-13 0,2 13 0,-2-12 0,2 12 0,-2-9 0,2 9 0,0 0 0,-2-9 0,2 9 0,0 0 0,-2-9 0,2 9 0,0 0 0,0-9 0,0 9 0,0 0 0,1-9 0,-1 9-1,0 0 1,2-12 0,-2 12 0,0-7 1,0 7-1,0 0 0,0-10 0,0 10 0,0 0 0,0-9 0,0 9 1,0 0-1,0 0 0,0-8 0,0 8-1,0 0 1,0 0 0,0 0 0,0 0-1,0 9 1,0-9 0,0 10 0,0-10 1,0 15-1,0-5 0,0 1 0,1 2 0,-1 0 0,0 1 1,-1-1-1,1 0 0,0-3 0,0-1 0,0-9 0,0 14 0,0-14 0,0 0 0,0 0 0,0 0 0,0 0 0,0 0 0,1-12 0,-1 12 0,-1-12 0,1 12 0,1-13 0,-1 13 0,-1-14 0,1 14 1,0-10-1,0 10 0,-2-11-1,2 11 2,-1-14-2,1 4 1,0-1 1,0-3-3,0-2 2,1 0 1,-1-2-1,1 0 0,-1-2 1,1 3-2,-1 0 1,0 0 2,2 1-2,-1 1 0,0 0 0,0 1 0,0-1 0,-1 2 1,1-2-1,-1 0 0,0 2-1,0-1 2,0 3-1,-1 1 0,1 3 0,0 7-1,-1-10 1,1 10 0,0 0 0,0 0 0,0 12 0,1-4 0,0 4 0,0 3 0,1 1 0,-1 3-1,1 0 2,2 4-2,0 1 2,1 1 0,-1-1-1,2-1 0,0-1 0,0-2 0,-1-3 0,1-4 0,-2-4 0,-4-9-1,5 7 1,-5-7-2,0 0 2,-1-14 1,-2 4-1,1-5 0,-2-1 1,-1-4-1,1 2 0,-1-3 1,1 0 0,-1 1-1,1 1 0,0 1 0,1 2-1,0 1 1,1 1 1,1 5-2,-1 0 1,2 9 1,-3-9-1,3 9 0,0 0 0,0 0 0,0 13-1,1-5 2,0 4-1,0 2-1,0 3 1,1 1 0,0 0 0,1 2 0,0-2 0,-1 0 0,1-5 0,0-1 0,-2-4 0,-1-8 1,5 10-1,-5-10 0,0 0 1,1-10-2,-1 3 1,-1-4 0,0-4 1,-2 0-2,2-2 1,0 1 0,-1 2 0,0 1 0,1 1-1,1 12 2,-3-12-2,3 12 1,0 0 0,0 0 0,0 0 0,0 10 0,0-10 0,2 15 0,0-5 0,1-1 0,-1 3 0,2-1 0,1 0 0,-1 1 0,-1-1 0,1-1 1,0 0-1,-1 0 0,1-3 0,-4-7 1,3 14-1,-3-14 1,3 10-1,-3-10 0,5 12 0,-5-12 0,3 11 0,-3-11-1,5 11 1,-5-11-1,4 9 0,-4-9 1,4 8 0,-4-8 0,0 0 0,6 9-1,-6-9 1,0 0 0,7 10 0,-7-10 0,7 6 0,-7-6 0,6 5 1,-6-5-1,9 6 0,-9-6 0,7 4 0,-7-4 0,8 5 1,-8-5-1,7 5 0,-7-5 0,0 0 0,6 7 0,-6-7 0,0 0 0,0 0-1,7 9 1,-7-9 0,0 0 1,0 0-2,5 10 2,-5-10-1,0 0 0,0 0 0,9 11 0,-9-11 0,0 0 0,8 10 0,-8-10 0,5 10 0,-5-10 0,7 10 0,-7-10 0,6 11 1,-6-11-1,5 10 0,-5-10 0,0 0 0,8 10 0,-8-10 0,0 0 0,6 8 0,-6-8 0,0 0 0,4 9 0,-4-9 1,2 9-2,-2-9 1,4 11 1,-4-11-1,0 0 0,4 9 0,-4-9 0,0 0 0,0 0 2,4 8-2,-4-8-2,0 0 4,0 0-2,0 0 0,0 0-2,0 0 4,6-1-4,-6 1 2,0 0 2,0 0-2,0 0 0,0 0 0,0 0 0,0 0 0,-2-8 1,2 8-1,-3-13 0,0 4 0,-1-3 0,-1 1 0,1-2 0,-2 0 0,1-1 0,0 2 0,0 1 0,1 1-1,-1 2 1,2 0 1,3 8-2,-9-13 2,9 13-1,-8-10 0,8 10 0,-7-8 0,7 8 0,-6-10 0,6 10 0,-6-11 0,6 11 0,-7-13 0,7 13-3,-7-12 5,4 3-2,3 9 1,-8-13-1,8 13-1,-8-14 2,5 6-1,-1 0 1,4 8-1,-7-12 0,7 12 0,-4-11 0,4 11 0,-5-9-1,5 9 2,0 0-1,-6-9-1,6 9 1,0 0 0,-7-7 0,7 7 0,-3-8 0,3 8 0,-6-9 0,6 9 0,-5-9 0,5 9 0,-4-8 0,4 8 0,-7-7 0,7 7 0,0 0 0,-6-3 0,6 3 0,0 0 0,0 0 0,0 0 0,-4-9-1,4 9 1,0 0 1,0 0-1,-3-9-1,3 9 1,0 0 0,-3-8 0,3 8 1,0 0-2,0 0 1,0 0 0,0 0 0,0 0 0,0 0 0,4 14 0,-2-5 0,0 2 0,1 3 0,1 1 0,-1 3 1,2 2-1,1-2 0,0 0 0,0-1 0,0-1-1,-2-4 1,2-1 0,-3-3-2,-3-8 2,8 12 0,-8-12 0,4 8 0,-4-8 0,0 0 2,5 8-4,-5-8 4,0 0-2,0 0 0,0-11-2,0 11 4,-5-18-4,1 5 2,0-4 2,-1-1-2,-1 0 0,0-1 0,0 2 1,1 1-1,1 4 1,1 2-1,3 10 0,-3-8-1,3 8 1,0 0 0,0 0 0,1 12 0,1-3-1,1 1 2,2 4-1,-1 2 0,2 0 0,-1 2 0,2-1-1,-1-4 2,-2 1-2,1-3 1,-2-3 0,-3-8 0,6 8 0,-6-8-2,0 0 4,0 0-2,0 0-2,0 0 4,5-7-2,-5 7 0,-2-14 0,-1 6 0,-1-5 1,-1 0-1,-1-2 1,0-2-2,-1-1 1,-1 0 1,-1 1-1,3 1-1,-2 1 1,1 2 0,1 1 0,1 1 0,0-1 0,1 0 0,1-1 0,-1-2 0,3 0 0,-1 0 0,1 2 0,0 0 0,0 2 0,1 2 0,0 1 0,0 8 0,0-9 0,0 9 0,0 0 0,0 0 0,0 0-1,0 0 1,4 8 0,-4-8 0,2 16 0,2-6 0,-2 2 0,2 0 0,0 2 0,0-2 0,-1 1 0,1-2 0,1 1 0,-3-1-2,2-2 4,-1 0-2,0 0 0,0-1 0,0 1 0,0 0 0,0-1 0,0-1 0,-3-7 0,4 15 0,-4-15 0,6 12 0,-6-12 0,6 11 1,-6-11-1,5 9 1,-5-9-1,8 10 1,-8-10-1,7 11 1,-7-11-1,6 11 0,-6-11-1,6 11 1,-6-11 0,7 9-1,-7-9 2,0 0-2,8 7 1,-8-7 0,6 5 1,-6-5-2,7 3 2,-7-3-1,8 5 0,-8-5 0,9 2 0,-9-2 0,8 2 0,-8-2 0,10 0 0,-10 0 0,8 0 0,-8 0 0,7 0 0,-7 0 1,8 0-1,-8 0 0,7 3 0,-7-3 1,7 3 0,-7-3-2,0 0 2,8 6-1,-8-6 0,0 0 0,8 6 0,-8-6 0,0 0 0,9 5 0,-9-5 0,8 2 0,-8-2-1,7 4 2,-7-4-1,7 4 0,-7-4 0,9 0 0,-9 0 0,6 2 1,-6-2-1,6 0 1,-6 0-1,7 0 0,-7 0 0,6 1 0,-6-1 0,7 3-1,-7-3 1,7 2 0,-7-2 0,7 3 0,-7-3 1,8 2-1,-8-2 0,6 3 0,-6-3 1,7 1-1,-7-1 0,6 4 0,-6-4 0,8 1 0,-8-1 0,8 2 0,-8-2 0,9 3 0,-9-3 0,9 5 0,-9-5 0,8 3 0,-8-3 0,8 5 0,-8-5 0,7 4 0,-7-4 1,0 0-2,8 5 1,-8-5 1,0 0-1,7 5-1,-7-5 2,0 0-2,6 4 1,-6-4 1,0 0-2,8 7 2,-8-7-1,0 0 0,7 10 0,-7-10 0,7 5 1,-7-5-1,0 0 0,7 6-1,-7-6 1,0 0 0,9 4 0,-9-4 1,0 0-1,9 5 0,-9-5 0,7 4 0,-7-4 0,7 7 0,-7-7 1,5 11-2,-5-11 2,5 7-1,-5-7 0,0 0 0,5 11 0,-5-11 1,0 0-1,0 0 0,3 9-1,-3-9 2,0 0-1,0 0 0,0 0 1,0 0-1,0 0 0,0 0 0,0 0 1,0 0-1,0 0 0,-4-12 0,4 12 0,-3-14 1,3 14-2,-5-13 1,5 13 0,-5-15 1,3 7-1,2 8-1,-4-11 1,4 11 0,-6-11 0,6 11 0,-5-8 0,5 8 0,0 0 1,-7-10-1,7 10 0,0 0 0,0 0 0,-7-9 0,7 9 0,0 0 0,-7-3 0,7 3 0,0 0-1,-6-3 1,6 3 0,0 0 0,-7 1 0,7-1 0,-6 0 0,6 0 0,-9-1 0,9 1 0,-7-3 0,7 3 0,-8-3 0,8 3-1,-8-6 2,8 6-1,-7-6-1,7 6 1,-9-6 1,9 6-2,-8-7 1,8 7 1,-8-5-1,8 5 0,-10-2 0,10 2 0,-10-1 0,10 1 0,-12 0 0,12 0 0,-9 0 0,9 0 0,-10-2-1,10 2 2,-9-4-2,9 4 1,-10-3 0,10 3 0,-10-6 0,10 6 0,-9-4 0,9 4 0,-10-4 0,10 4 0,-11-1 0,11 1-1,-9 1 1,9-1 0,-9 1 1,9-1-1,-7-1 0,7 1-1,-6-2 1,6 2-1,-6-8 1,6 8 0,-8-5 0,8 5-1,-7-5 2,7 5-1,-8-5 0,8 5 0,-9-7 0,9 7 0,-7-9 1,7 9 0,-8-11-2,8 11 2,-9-11-1,9 11 1,-8-10-1,8 10 0,-7-12 0,7 12-1,-9-14 2,9 14-1,-8-11-1,8 11 1,-9-11 0,9 11 0,-10-11 0,10 11 0,-9-10 0,9 10-1,-9-8 2,9 8-1,-9-5-1,9 5 1,-8-2 0,8 2 0,-7 3 0,7-3 0,-6 4 0,6-4 0,0 0 0,-9 4 0,9-4 1,0 0-1,-6-2 0,6 2 0,0 0 0,-7-9 0,7 9-1,-8-6 1,8 6 0,-7-6 0,7 6 0,-6-6 0,6 6-1,0 0 1,0 0 0,0 0 0,0 0 0,0 0 0,0 0 0,0 0 0,1-8 0,-1 8 0,6 0 0,-6 0 0,7 3 0,-7-3 0,8 6 0,-8-6 0,11 11 0,-7-2 0,2-2 0,0 3 0,0 0 0,1-1 0,1 1 0,0-1 1,-1 0-1,1-2 0,-1 0 0,0-2 1,-1-1-1,-6-4 1,9 6-1,-9-6-1,7 3 0,-7-3 2,0 0-1,0 0-1,0 0 2,0 0-2,0 0 2,-5-7-1,5 7 0,-11-17 0,5 8 1,-1-4-1,1 4-1,0-1 1,1 2 0,5 8 0,-7-5 0,7 5 0,0 0-1,2 12 1,0-4 0,3 2 0,2 0 1,2 1-2,2 0 1,1 0 0,2 0 1,-2-2-2,0-2 1,-1-1 0,-2-1 0,-2 1 0,-7-6 0,0 0 0,0 0 0,0 0 0,0 0 1,-11-9-1,1 0 0,0 0 0,-1-2 0,0-1 1,-1 2-1,3 0 0,1 3 0,2 2 0,6 5 0,0 0 0,0 0 0,0 0-1,5 13 1,2-5 0,2 1 0,2 1 0,1-1-1,0 0 2,0 0-1,0-1 0,-3-1-1,-3-2 1,-6-5 0,6 7 0,-6-7 0,0 0 0,-9-3 0,1-3 0,0 0-1,-3-3 1,0 2 0,-1-1 0,2 1 0,0 0 0,1 2 1,9 5 1,-9-2-2,9 2 0,0 0 0,0 0 1,4 12-1,-4-12-2,13 9 1,-4-1 0,2-2 2,0 1-1,-1 1-1,-1-4 0,-1-1 0,-1 0 3,-7-3-1,6 3-1,-6-3-1,0 0 1,-6-2 0,0-1 0,-3 2 1,0-4-3,-3 0 3,0 0-1,3 2 0,0 0-1,1 0 1,1 0 0,7 3 1,-6 0 0,6 0-1,0 0-1,0 0 1,8 9 0,-8-9 0,12 6-1,-4-1 1,0-2-1,-1 0 1,1-1 0,-2 0 0,-6-2 1,9 0 0,-9 0-1,0-9 1,0 9-1,-6-14 0,0 6 0,-1-3 1,-1-2-1,-3 2 0,1 0-1,0 1 1,0 1 0,0 0 1,3 3-1,0-2 0,1 1 0,6 7 0,-10-15 0,5 8 0,1-3 0,1 0-1,0 1 1,-1-1 0,0 2 0,1-3 0,-1 1 0,1 1 0,3 9 0,-9-15 0,4 7 0,1 0 0,-1-1 0,5 9 0,-9-11 0,9 11 0,-5-11 0,5 11 0,0 0 0,-7-9 0,7 9 0,0 0 0,-7-4 0,7 4 0,0 0 0,0 0 0,0 0 0,0 0 0,0 0 0,0 0-1,0 0 1,0 0 0,-2 8-1,2-8 2,2 8-2,-2-8 1,6 8 0,-6-8 0,5 11 0,-5-11-1,8 12 1,-8-12 0,12 8 0,-12-8 0,11 9 1,-11-9-1,10 8 0,-10-8 0,10 4 1,-10-4-1,8 8 0,-8-8 0,8 3-1,-8-3 2,8 6-1,-8-6 0,8 4 0,-8-4 0,8 5 1,-8-5-1,9 3 1,-9-3-1,9 5-1,-9-5 2,10 4-1,-10-4 1,10 5-1,-10-5 0,10 7 0,-10-7 1,11 3-1,-11-3 0,10 3 0,-10-3 0,12 1 0,-12-1 0,9-1 1,-9 1-1,11 0 0,-11 0 0,10 1 0,-10-1 0,9 1 0,-9-1 0,9 3 0,-9-3 1,9 1-1,-9-1 0,11 2 0,-11-2 0,11 0 0,-11 0 1,13 1-2,-13-1 1,12 1 1,-12-1-1,10 1 0,-10-1 0,11 2-1,-11-2 1,10 3 1,-10-3-1,10 4 0,-10-4 0,10 3 1,-4-1-1,-6-2 0,10 4 0,-4-2 0,-6-2 0,9 3 1,-9-3-1,9 4 0,-9-4 0,6 1 0,-6-1 0,0 0 1,7 5-1,-7-5-1,0 0 2,8 6-1,-8-6 0,6 7 0,-6-7 0,6 6 0,-6-6 0,6 6 0,-6-6-1,0 0 1,9 6 0,-9-6 0,0 0 1,6 4-1,-6-4 0,0 0 0,6 5 0,-6-5 0,0 0 0,7 6 0,-7-6 0,8 3 0,-8-3 0,6 2 0,-6-2 1,9 1-1,-9-1 0,8 3 0,-8-3 0,7 1 0,-7-1 0,6 5 0,-6-5 0,0 0 2,8 8-3,-8-8 2,7 7-1,-7-7 0,7 8 1,-7-8-1,7 8-1,-7-8 0,7 5 1,-7-5 0,0 0-1,7 3 1,-7-3-1,0 0 1,0 0 0,8 9 0,-8-9 0,5 7-1,-5-7 2,7 8-1,-7-8 0,7 8-1,-7-8 1,8 8 1,-8-8-1,9 8 0,-9-8 0,6 8 0,-6-8 0,7 7 1,-7-7-2,0 0 2,8 6-2,-8-6 1,0 0 0,8 7 1,-8-7-2,0 0 1,7 11 1,-7-11-1,6 9 0,-6-9 0,6 10 1,-6-10-1,4 11 0,-4-11 0,0 0 0,6 9 0,-6-9 0,0 0 0,0 0-1,6 3 1,-6-3 1,0 0-2,0 0 1,6-6 1,-6 6-1,0 0 0,0 0-1,2-9 1,-2 9 0,-2-9 1,2 9-2,-3-8 2,3 8-1,-5-8 0,5 8 0,0 0 0,-6-9 0,6 9 0,0 0 0,-7-4 0,7 4 0,0 0 0,-9-8 0,9 8 0,-7-5-1,7 5 1,-8-6 0,8 6 0,-9-4 0,9 4 0,-8-3 0,8 3 0,-8-2 0,8 2 1,-9-3-2,9 3 1,-7-4 0,7 4 0,-7-3 0,7 3 0,-7-4 0,7 4-1,-7-4 2,7 4-2,-8-3 1,8 3 0,-9-3 1,9 3-1,-9-5 0,9 5 0,-8-9 0,8 9 1,-8-10-1,8 10 0,-10-10 1,10 10-1,-8-8-1,8 8 1,-9-6 1,9 6-2,-8-6 2,8 6-2,-9-5 1,9 5 0,-7-5 1,7 5-1,-8-5-1,8 5 2,-9 0-2,9 0 1,-9 2 0,9-2 0,-8 7-1,8-7 1,-7 6 0,7-6 0,-8 3 0,8-3 0,-8-2 0,8 2 0,-8-8 1,8 8-1,-11-7 0,11 7 0,-10-9 0,10 9 0,-10-7-1,10 7 2,-11-8-1,11 8-1,-8-7 1,8 7 0,-10-7 0,10 7 0,-9-8 0,9 8 0,-9-6 0,9 6 0,-12-6-1,12 6 2,-9-6-1,9 6-1,-12-4 1,12 4 0,-9-5 0,9 5 0,-11-1 0,11 1 0,-10-1 0,10 1 0,-12 1 0,12-1 0,-11 2 0,11-2-1,-8 1 2,8-1-1,-11-1 0,11 1-1,-10-3 2,10 3-1,-11-5 0,5 2 0,-1 1-1,-1-1 1,2 1 0,0 0 1,0 0-2,6 2 1,-11-2 0,11 2 0,-10-5 1,10 5-1,-10-7-1,10 7 1,-9-8 0,9 8 0,-8-13 0,8 13 0,-9-11-1,9 11 1,-8-11 1,8 11-2,-9-7 1,9 7 0,-9-5 0,9 5 0,-10 0 0,10 0 0,-10 0 0,10 0 0,-9-3 0,9 3-1,-9-2 1,9 2 0,0 0 0,-8-4 0,8 4 0,0 0 0,0 0 0,0 0 0,-6 5 0,6-5 0,0 0 0,0 0 0,3 9-1,-3-9 2,0 0-2,9 8 1,-9-8 0,11 4 0,-4-1 0,1-2 0,-1 2 0,2 0 0,-1-1 0,-1 2 1,1-1-1,0-1 0,0 1 0,0 0 0,-1-1 0,2 0 0,0 0 0,0 0 0,0 0 0,0 1 0,0-1 1,0 1-2,0 0 1,1 1 0,0-1 1,-1 0-1,0 2 0,-1-2 0,1 1 0,-1 0 0,1 0 1,-2 0-1,1-1 0,1 0 0,-1-1 0,-1 2 0,1-3 0,-2 2 0,1-2 0,-7-1 0,10 4 0,-10-4 0,10 3 0,-10-3 0,8 3 0,-8-3 1,8 6-1,-8-6 0,9 4-1,-9-4 2,8 6-1,-8-6 0,8 6 0,-8-6-1,8 5 1,-8-5 0,8 6 1,-8-6-1,7 8 0,-7-8 0,8 8 0,-8-8 0,8 14 0,-8-14-1,8 11 1,-8-11 0,8 10-1,-8-10 1,8 6 0,-8-6 0,6 1 0,-6-1 0,8 2 0,-8-2 0,6 3 0,-6-3 0,0 0-1,9 5 2,-9-5-1,6 2 1,-6-2-1,6 2 0,-6-2 0,7 0-1,-7 0 2,8 1-2,-8-1 1,0 0 1,7 2-2,-7-2 1,0 0 0,0 0 1,0 0-2,6 5 2,-6-5-1,0 0 0,0 0 0,0 0 0,0 0 1,0 0-2,0 0 2,-9-6-2,9 6 2,-12-6-1,5 2-1,0 2 1,-1-2 0,1 2 0,0-2 1,0 0-3,1-1 1,6 5 2,-12-10-1,4 4 1,1-1-1,0 0 0,-1 2-1,0-2 3,0 2-1,-1 1-1,1 0 0,-2-1 0,0 2-1,0 0 1,-2 0 0,-1 0-1,-1-1 1,-1 1 0,0 0 0,0 0 0,0-2 0,-1 0 0,2-1 0,1-1 0,2 0 0,-1-1 0,2 0 0,1 0 0,1 0 0,1 1 0,0 2-1,1 1 1,6 4 0,-10-6 0,10 6 0,-7-2 0,7 2 0,0 0 0,-8 7 0,8-7 0,0 0-1,-3 10 1,3-10 0,0 0 0,-1 7-1,1-7 1,0 0 0,0 0 0,0 0 1,1 8-2,-1-8 1,0 0 0,8 7 0,-8-7 1,11 8-1,-3-5 0,1 1 0,2 0 0,2-1 1,1 1-1,1 1 0,1-1 0,0 1 0,0-1 0,0 2 0,-1-1 0,-1 1 0,-2-1 0,1 0 1,-4 0-2,0-1 1,-1 0 1,-2-2-1,-6-2 0,9 2 1,-9-2-1,0 0 0,0 0 0,0 0 0,0 0 0,0 0 1,-14-5-2,3 3 1,-2-1 0,-3 1 0,-1-3 0,-1 2-1,0-2 1,1 2 0,1-1 0,2-1-1,2-2 1,2 0-1,0-1 2,2-1-2,-1 0 1,1 2 0,1-1-1,7 8 1,-9-11 0,9 11 0,0 0-1,-7-3 1,7 3 0,0 0 0,3 11-1,-3-11 1,10 12 0,-4-6 0,2 2 0,2-1-1,1-2 1,2 0 1,1 0-1,-1-3 0,2 2 0,1-1 0,-1 0 1,1 0-1,-2-1 1,0 0-1,0 0 0,-1 1 0,-3-1 0,1-1 1,-2 0-1,0 1 0,-1-2 0,-1 1 0,1 1 0,-1-2 0,-7 0 0,11 3 0,-11-3 0,10 3-1,-10-3 1,9 5 0,-9-5 0,9 5 0,-9-5 0,7 8-1,-7-8 1,9 11 0,-9-11 0,8 9 0,-8-9 0,6 9-1,-6-9 0,5 9 2,-5-9-1,0 0 0,0 0 0,7 7 0,-7-7 0,0 0 0,0 0 1,0 0 0,0 0-1,0 0 0,0 0-2,0 0 2,0 0 0,6 4 0,-6-4 0,0 0 0,0 0 0,0 0 0,8 6 1,-8-6 0,0 0-1,6 6 0,-6-6 0,0 0-1,0 0 1,0 0 0,6 5 0,-6-5 0,0 0 1,0 0-1,0 0 0,0 0 0,0 0 1,-8-11-1,8 11-1,-10-15 2,2 6-2,0 0 2,-2-1-1,1 0 0,0 0 0,-2 3 1,1 1-1,0 0 0,0-1 0,0 1-1,1 0 1,-2 0 0,-1-1 0,0 0 0,-1 1 0,-1-1 0,1 2-1,0-1 2,-1 0-2,0 0 1,1 2 0,1-3 0,-2 1 0,3 1-1,-2-2 1,0 1 0,2-1 0,0 0 0,0 0-1,1 1 2,0-1-1,2 2-1,0-2 1,0 0 0,2 0 0,-1 0 0,1-2 0,0 1 0,1-2 0,0 1 0,0 1 0,5 8-1,-11-11 2,11 11-1,-10-8 0,10 8 0,-8-6 0,8 6 0,-7-9 0,7 9 0,-4-14 0,2 5-1,0-1 2,0 3-2,0-4 1,0 2 0,0-1 0,0 1 0,-1-1 0,2 3 0,-1-3-1,-1 1 2,0-2-1,2 1 0,-2-1 0,1-1 0,-1 0 0,2-3 0,-2 3 0,0-2 0,0 0 0,0 0-1,1 0 1,-1 1 0,1 0 0,-2-2 0,2 0 0,-1-1 0,-1 2 0,2-2 0,-1 1 0,0-1 0,1-2 0,1 3 0,-1-2 1,0 3-1,1-4 0,1 2 0,0-1 0,-1 3 0,1-3 0,0 4 0,0-2 0,0 2 0,0 2 0,-1 0 0,0 0 0,1 1 0,-1 3 0,-1-2 0,2 9 0,-2-12 0,2 12 0,0 0 0,-2-8 0,2 8 0,0 0 0,1 9 0,-1-9 1,2 15-1,-1-5 0,1 1 0,-1 2-1,1 3 1,-1 0 0,2 4 0,-1 2-1,1 2 1,1 3 0,-1 3 0,1 2-1,1 0 2,1 0-2,-1 0 2,1-2-2,1 1 1,-1-2 0,1-3 1,-1-1-1,1-1 0,1 0 0,0-2 0,-2 0 1,1-2 0,0 2-1,0-1-1,-2 1 1,0-4 1,0 3-1,-2-2 0,1-1 0,-2-2 0,1-4 0,-2-2 0,1-1 0,-2-9 0,2 12 0,-2-12-1,2 9 1,-2-9 1,0 8-1,0-8 0,0 9 0,0-9 0,0 0 0,1 7 1,-1-7-2,0 0 1,0 0 0,0 0 1,0 0-2,0 0 1,0 0 0,0 0 0,0 0 0,0 0 0,0 0 0,0 0 0,5-7 0,-5 7 0,0 0 1,0 0-1,0 0 0,0 0 0,0 0 0,0 0 0,-3-8 0,3 8 0,0 0-1,0-8 1,0 8 1,-3-13-1,1 2 0,-2-2 0,1-2 1,-2-3-2,0 0 1,0 1 0,-4 1 0,3 1-1,0 4 1,0 2 0,6 9-1,-9-11 1,9 11 0,0 0-1,0 0 1,0 0 0,0 0 0,0 0 0,4 13-1,-4-13 1,11 17 0,-4-7 0,0 2 1,1-1-1,0 2 0,0 0 0,0 1 0,0-1 0,0-2 0,0 3 0,0-4 0,0 2 0,-1-3 0,0-1 0,-1-1 0,-6-7 0,9 12 0,-9-12 1,0 0-1,7 6 0,-7-6 0,0 0 0,0 0 1,0 0-1,-5-12 0,1 3 0,4 9 0,-11-15-1,4 8 1,1-1 0,6 8 0,-11-12 0,11 12-1,-6-4 1,6 4 0,0 0 0,0 0-1,0 10 2,0-10-1,6 14-1,-6-14 1,12 14 0,-4-6 0,1-2 1,1 0-1,-1 0 0,0-2 0,0 1 0,-2-2 1,-7-3-2,10 6 2,-10-6-2,0 0 1,0 0 0,0 0 1,0 0-2,0 0 1,0 0 1,-9 0-1,9 0 0,-12-12 0,6 3 0,-2-1 0,1-1 0,0-1 0,0-2 0,0-1 0,0-1-1,1-2 1,1 2 0,0-4 0,1 2 0,-1-2 0,2-1 0,-1 2 0,2-2 0,-1 3 0,0 0 0,0 0 0,0 0 0,0 0 0,0 0 0,0 0 0,0 1 0,0 0 0,0 1 0,-1 0 0,0 1-1,0 3 2,1 0-2,0 1 1,-2 1 0,4-2 0,-3 1 0,0-1 1,2-1-2,-1 1 1,0 1 0,1 0 0,1 0 0,-1 1 1,0-2-2,1 3 1,2-1 0,-2 0 0,1 1 0,0 0 0,0 0 0,0 0 0,0-1 0,0 10 0,-1-15 0,1 7 0,0 8 0,0-14 0,0 14 0,0-11 1,0 11-1,0 0 0,0-10-1,0 10 1,0 0 0,0 0 0,0 0 0,0 0-1,0 0 1,0 0 0,0 0 0,0 0 0,0 0 0,0 0 0,0 0 0,0 0 0,0 0 0,0 0 0,0 0 0,0 0 0,1 8 0,-1-8 0,0 12 0,-1-3 0,1-1 0,0 3 1,0 1-2,-1 0 1,0 0 0,1 2 0,0-1 0,0 1-1,0 2 1,0-1 0,1 0 1,0 2-2,1 1 1,1 1 0,1 2 1,1 5-1,0-1 0,1 0 0,-1 1 0,0 0 1,0-2 0,-2-1-2,1-1 1,-2-3 1,1 1-1,-3-2 0,1-1 0,1 2-1,-2-2 1,1 2 0,1-2 0,0-1 0,-1-2 0,0-1-1,0-2 2,0-3-1,-1-8 0,2 8 0,-2-8 0,0 0 0,0-9 0,-1 0 0,0-1 0,-1-2 0,1-3 0,-2-2 0,0-2 0,0-4 0,0 0 1,0-2-1,0-2 0,-2-3 0,2 0 0,0-2 0,1 1 0,0 0 0,0 3-1,-2 3 1,2 1 0,1 5 0,1 2 0,0 1 0,-2 2 0,1 2 0,0 1 0,1 3 0,-1-1 0,1 9 0,-4-8-1,4 8 1,0 0 1,0 0-2,-1 12 2,1-12-2,0 16 1,1-5 0,2 3 1,-1 0-2,-1 3 1,1 0 0,-1 5 1,2 2-1,0 2 0,-1 1 0,-1 3 0,1-1 0,-1 1 1,1 1-2,-1-6 1,-1-1 0,0-4 0,0-4 0,0-4 0,0-4 0,0-8 0,0 0 0,0 0 0,0-16 0,0 2 0,0-3 0,-1-3 1,1-4-1,-1-3 0,0 0 0,1-1 0,0 1 0,-1 0 0,0 1 1,1 1-2,-1 1 1,2 3-1,-2 0 2,2 0-1,0 2 0,-1-1 0,1-1 0,-1 5 0,0 0 0,0 3 0,0 4 0,0 0 0,0 9 0,0-9 0,0 9 0,0 0 0,0 0 0,0 0 0,1 13 0,0-5 0,0 1 0,-1 1-1,0 0 1,0-2 0,0 2 0,0 0-1,0-1 1,-1 3 1,0 3-1,0 2 0,0 3-1,-1 3 1,2 4 0,-1 1 0,0 0 0,1-1 0,-1-3 0,-1-2 0,0-6 0,0-5 1,2-11-1,0 0 0,0 0 0,-3-11 0,3-3 0,2-4 0,0-2 0,1-2-1,-1-3 2,0 1-1,-1-1 0,0 1-1,1 2 1,-2 1 1,1 0-1,1 3 0,-2 0 0,1 4 0,0-1 1,0 3-1,-1 2 0,1 0-1,-1 10 1,2-11 0,-2 11 1,0 0-2,0 0 1,0 0 0,0 0 0,0 0 1,1 7-1,-1-7-1,-1 12 1,1-12 0,0 13 0,0-13 0,-1 15 0,-1-7 0,2 4 0,0-2 0,-1 4 0,-1-1-1,2 3 2,0 3-1,0-2 0,-1 2 0,1 2-1,-1 1 2,1 0-2,0 0 2,0-1-2,0-2 1,-1-2 0,1-2 1,-1-5-1,1-10 0,-2 10 0,2-10 0,0 0 0,-2-15 1,1 4-2,-1-4 1,1 0 0,-1-3 0,2-1 0,0-2 0,0-1 0,0 1 0,0 0 1,3-1-2,-2-2 2,1 1-1,-1 1 0,0 0 0,1 2 1,-1-1-1,2 3-1,-3 3 1,1 2 0,1 4 0,-2 1 1,0 8-1,0 0-1,0 0 1,0 0 1,0 0-1,2 15 0,-2-3 0,-1 3-1,1 2 1,1 2 0,-2 0 0,1 3-1,0 0 1,0 2 0,0 0 0,0 2 0,-1-1 0,1 0-1,0-2 1,0-1 0,0-5 0,0-2 0,-1-3 0,1-12 1,-1 11-1,1-11 1,0 0-1,-1-15-1,0 6 2,0-4-1,1 0 0,-1-5 0,1 2-1,0-2 1,0 1 0,0-1 1,0 0-1,0-2 0,1 1 0,0-2 0,0-2 0,-1 1 0,1 1 0,0 0 1,0 2-1,0 5-1,0 0 2,-1 4-1,0 10-1,0 0 1,0 0 0,0 0 0,0 10 0,0 1 0,0 6 0,0 2 0,-2 2 0,2 2 0,-1 1 0,-1-2 0,2 0 0,-1-3 0,-1-5 0,0-3-1,2-11 1,-2 9 0,2-9 0,-2-7 0,2-3 0,0-1 0,0-4 0,1-1 1,1-1-2,-1-1 1,2 0 1,-1-1-1,1 2 0,0 0 0,0-1 1,1 2-1,-2 4 0,1 1 0,-1 2 0,-2 9 0,3-11 0,-3 11 0,0 0 0,0 0 0,0 0-1,0 0 1,-2 10 0,2-10 0,-6 16 0,2-5-1,0-1 1,0 3 0,0-2 0,0-2 0,4-9 0,-4 12 0,4-12 1,0 0-1,2-9 0,1 0 0,1-3-1,1 0 1,0-3 0,2 2 1,-1-1-2,1 4 2,-1-1-1,3 2 0,-2-1 0,0 2 0,0 2 1,-1 0-1,-6 6 0,12-9 0,-12 9 1,7-5-2,-7 5 1,0 0 0,0 0 0,0 0 0,0 0 0,1 8 0,-1-8 0,-10 13 0,4-5 0,-1 2 0,-2 2 0,-1 1 0,1 0 0,-1 2-1,2-4 1,0 2 0,2-2 0,1-3 0,5-8 0,-6 8-1,6-8 2,0 0-1,2-9 0,-2 9 0,6-15 0,-2 6 0,1 0 0,1 1 0,0 1 0,0-2 0,1 1 0,1 1 0,-1 0 1,0-1-1,0 3 0,-7 5 0,10-10 0,-10 10 0,8-5 0,-8 5 0,0 0 0,0 0-1,-3 12 2,3-12-1,-11 15 0,4-4 0,-2 1 0,-2 3 0,1-2 0,-2 3-1,0-3 1,0 2 0,2-3 0,2-3-1,1-2 1,7-7 0,0 0-1,0 0 2,3-9-1,4-1 0,2-5 0,1 0 1,3-2 0,0-1-1,0 1 0,1 0 1,0 0-2,2 3 2,-1 0-1,-1 3 0,1 1 0,-3 4 0,-1 0 0,-2 1 0,-1 1 0,-2 2 0,-6 2 0,6-1 0,-6 1 0,0 0 0,0 0 0,0 0 0,0 0 0,0 0 1,0 0-1,0 0-1,-3 8 1,3-8 1,-10 10-1,10-10 0,-14 15 0,5-5-1,-3 1 1,0 1 0,-2 3 0,0-1-1,-1 1 1,1-1-1,0 1 1,0-1 0,0 1 0,1-2 0,2-2 0,1-1-1,2-2 1,1-1 0,7-7 0,-10 6-1,10-6 2,0 0-1,0 0-1,2-11 2,-2 11-1,11-16 0,-4 5 0,1-1 0,1-2 0,2-1 1,1 0-1,-1 0 0,1 0 0,0 0 0,0 1 0,3 1 0,-2 1 0,1 1 0,1 1 1,-2 0-1,2 2 0,-1-1 1,0 3-1,-1 0 0,-1 0 1,0 1-1,-1 0 0,-1 2 0,-4 1 0,0 0 0,-6 2 0,9-2 0,-9 2 0,0 0 0,0 0 0,0 0 0,1 10 0,-1-10 0,-7 9 0,1-4-1,-3 1 2,0 1-1,-3 1-1,0-1 1,0 3 0,-2-1-1,1 0 2,0 0-1,-1 0 0,2 1 0,0-3 0,0 0 0,0 4 0,1-2-1,-1 3 1,1 1-1,0 0 1,0 1 0,1 3-1,0-1 1,-1-1 0,2 0 0,2-4 0,0 0 0,4-3 0,3-8 0,-7 7 0,7-7 0,0 0 0,0 0 0,8-12-1,-8 12 1,7-14 0,-4 4 0,2-1 0,-1 0 0,0-2 0,1-1 1,1-1-1,3 0 0,0 0 0,0 1 1,4-1-1,0 1 0,2 2 0,0 1 1,1 0-1,-1 2 1,-1 0-1,-1 3 0,-1 0 0,-2 1 0,-2 2 0,-2 2 0,-6 1 0,9-3 0,-9 3 1,0 0-1,6-2 0,-6 2-1,0 0 2,0 0-1,0 0 0,0 0 0,-7 5 0,7-5 0,-10 7 0,4-3 0,-2 4 0,-2-1-1,0 1 1,-2 1 0,0 0 0,-1 0 0,-2-1 0,1 2-1,2 1 1,-1 1 0,2-1 0,-1 1 0,3-1 0,-1 3-1,2-3 1,-1 0 0,2-2 0,0-2 0,1-2 0,6-5-1,-10 7 1,10-7 0,0 0 0,-7-2 0,7 2 0,4-11 1,-4 11-2,9-16 1,-3 5 0,0-2 0,3 1 1,0-2-1,2-2 0,-1 1 0,2-2 0,2 2 1,-1 0-1,1 2 0,-1 2 0,0 0 1,1 3-1,-3 3 0,-1 2 0,-1 1 0,-2 2 0,-1 0 0,0 2 0,-6-2 0,6 1 0,-6-1 1,0 0-1,0 0 0,0 0 0,0 0 0,0 0 0,0 0 0,-2 10 0,-5-7 0,0 2 0,-2 0-1,0 2 1,-2-1 0,-1 2 0,-1 0-1,3 2 1,-1-2 0,1 2 0,-1 0 0,2 1-1,0 3 1,0-1 1,1 1-1,1-2-1,-1 2 1,1-2 0,1 1 0,0-2 0,0-1 0,0-2 0,6-8 0,-9 14-1,9-14 1,-9 12 0,9-12 0,-7 9-1,7-9 1,0 0 1,-5 8-2,5-8 1,0 0 0,0 0 1,0 0-1,0 0 0,-6 1 0,6-1 0,0 0 0,-4-9 0,4 9 0,-4-11 0,4 11 0,-6-13-1,6 13 1,-6-14 1,6 14-1,-7-13-1,7 13 1,-6-12 0,6 12 0,-5-13 0,5 13 1,-5-11-2,5 11 1,-6-11 1,6 11-2,-3-8 1,3 8 0,-4-8 0,4 8 0,-3-8 0,3 8 0,0 0 0,-8-12 0,8 12 0,-6-7 0,6 7 1,-6-7-2,6 7 1,-7-7 0,7 7 0,-8-5 0,8 5 0,-9-5 0,9 5 0,-9-4 0,9 4 0,-10-5 0,10 5 1,-10-4-1,10 4 0,-9-4-1,9 4 1,-10-4 0,10 4 0,-9-3 1,9 3-2,-10 0 1,10 0 0,-11-3 0,11 3 0,-9 0 0,9 0 0,-9-3 0,9 3 0,-9-5 1,9 5-1,0 0-1,-8-7 1,8 7 0,-7-4 0,7 4 0,-8-7 0,8 7 0,-9-4 0,9 4 0,-9-3 0,9 3 0,-8-5 0,8 5 0,-8-2 0,8 2 0,0 0 0,-7-4 0,7 4-9,0 0-1,0 0 4,-6-1-3,6 1 2,0 0-2,0 0 2,0 0-1,0 0 10,0 0-2,0 0 0,0 0 0,1 8 0,2 26-1,3 41 5,3-69 4,-1-1-1,2 1 1,1-2-1,3 5 1,0-3-1,1-30 3,-3-40-7,0 72-3,2 0 0,-2 1 1,-2 3-1,1-1 0,-2 2 0,-1 1 0,0-1 0,-2 2 0,0-1 0,-2 0 0,1 0 0,-2-2 0,1 1 0,0 0 0,-1-2 0,1 0 1,-1 0-1,0-1 0,0-1-1,0-1 2,-3-8-1,6 14 0,-6-14 0,4 11 0,-4-11 0,0 0 0,0 0 0,0 0 0,5 7 1,-5-7-1,0 0 0,0 0 0,0 0 0,-6-9 0,6 9 1,-7-10-1,7 10 0,-11-14 0,5 5-1,0-1 1,-1 1 0,0-3 0,1 0 0,0 1 0,-1-1 0,2-1 1,0 1-1,-2 0 0,2-2 0,-1-1 0,-1 1 0,1 0 0,0 0 0,0 2 0,0 1 0,1 0 0,0 2 0,-2 2 0,2-1 0,-2 2 0,0 0 0,0 0 0,1 2 0,0-2 0,6 6 0,-12-6 0,12 6 0,-10-8 0,10 8-1,-8-3 1,8 3 0,-9-2 0,9 2 0,-8-1 0,8 1-1,0 0 1,-6 0 1,6 0-1,0 0-1,0 0 1,0 0 0,0 0 0,7 9 0,-7-9-1,10 5 1,-2-3 1,2 2-1,2-2 0,3 3 1,1-1-1,1 1 0,0 2 0,1 3 1,-3 0-1,-1 3 0,-3-1 0,-2 0 0,-2-1 0,-2 1 0,-2-3 0,-3-9 0,3 14 1,-3-14-1,0 0 0,-6 4 0,6-4 0,-10-4 0,2-1 0,-1-2 0,-2-3 0,-1-3 1,-2 1-2,-1-3 1,0 0 0,1 1 0,0 0 0,1 2 0,3 1 0,2 3-1,2 1 1,6 7 0,-6-9 0,6 9 0,0 0 0,-4-9-1,4 9 1,0 0 0,0 0 0,4 9-1,-4-9 1,9 10 0,-1-1 0,2-1 0,2 4 0,3 0 0,3 3 0,-1 2 0,2 0 1,-2 0-1,-1 1 0,-2-1-1,-3-2 2,-2-2-1,-3-4 0,-2-1 0,-4-8 0,0 0 0,0 0 0,0 0 0,-8 3 0,2-8 0,-3-4 0,-2-2 1,-2-2-1,-2-4-1,-2-1 1,-2-1-1,2 0 1,-1 2-1,2-1 0,-1 5 0,4 0 0,2 5 1,3 0-1,8 8 1,-10-7 0,10 7 0,0 0 0,0 0-1,0 0 1,0 0 0,-1 9-1,1-9 1,11 13 0,-3-4 0,3 0 0,1 2 0,3 1 0,0 1 0,1 1 0,0 2 0,1 1 0,-2 1 0,-1-1 0,-2 0 0,-3-2 0,-1-3 0,-2-1 0,-2-3 0,-4-8 0,5 9 0,-5-9 0,0 0 1,0 0-1,-8-3 0,8 3 0,-12-11-1,3 2 2,-1-2-1,-3-1 0,0-2 0,-3-3 0,0 0 0,1 1 0,0-1 1,1 2-2,1 1 1,0 0 0,3 1 0,1 2 0,1 0 0,2 1 0,0 1 0,0 1 0,6 8 0,-8-12-1,8 12 1,-4-8 0,4 8 0,0 0 0,0 0 0,0 0 0,0 0 0,-7-2 0,7 2 0,0 0 0,0 0 0,-7 9 0,7-9-1,0 0 2,-2 8-2,2-8 1,0 0 0,0 0 0,-1 9 0,1-9 0,0 0 0,0 0 0,5 10 0,-5-10 0,6 8-1,-6-8 1,9 10 0,-2-4 0,1 0 0,1 1 0,0 1 0,1-1 1,0 2-1,1 0 0,0 0 0,1 2 1,-3 1-2,0 1 1,2-2 1,-1 2-1,-1 1-1,0-1 2,0 0-1,0 1 0,-1-4 0,-1 1 1,0 0-2,0-1 2,-1-2-1,0 1 0,-2-1 0,-4-8 0,7 14 0,-7-14 0,5 15 0,-5-15 0,5 13 0,-5-13 0,4 9 0,-4-9 0,0 0 0,6 10 0,-6-10 0,0 0 1,0 0-1,6 3 0,-6-3 0,0 0 0,0 0 0,0 0 1,-3-9-1,3 9 0,-6-10 1,6 10-1,-12-15 0,3 7 0,2-2 0,-2 0 0,0 0 0,0-1 0,-1 2 0,1-2-1,1 1 1,0-1 0,-1 1 0,2 0 1,-1 0-2,-1-2 1,1 1 0,2 1 0,-1 0 1,-1-1-1,1 1-1,1 1 1,0 0 1,0 0-1,1 0 0,-2 0 0,1 3 0,0-1 0,0 1 0,-1-2 0,0 1 0,1 2 0,6 5 0,-10-12 0,10 12-1,-9-12 1,9 12 0,-6-9 0,6 9 0,0 0 0,-8-10 0,8 10 0,0 0 0,-8-5 0,8 5 0,0 0 0,-7-1 0,7 1 1,0 0-1,-7 0 0,7 0 0,0 0 0,0 0 0,0 0 0,0 0 0,-6-1 0,6 1 0,0 0 0,0 0 0,0 0 0,0 0 0,0 0 0,0 0 0,0 0 0,0 0 0,0 0 0,0 0-1,0 0 2,0 0-2,-1 9 1,1-9 0,0 0-1,8 9 1,-8-9 0,9 8 0,-3-2 0,1-3 0,0 0 0,1 3 0,-1-2 0,1 1 0,-1 0 0,2 1 0,-3-1 1,1 2-2,0 1 1,-7-8 1,11 15-1,-6-7 0,1 1 0,1-3 0,-1 3 0,0-3 0,1 1 0,1 0 0,0 0 0,-2 0 0,1 1 0,0-1 1,-2 1-1,0 1 0,-5-9 0,9 16-1,-5-8 2,0 2-1,0-2-1,0 1 1,0 0 0,0-1 0,0 0 0,-4-8 0,10 14 0,-10-14 0,7 13 0,-7-13 0,9 15 0,-9-15 0,6 15 0,-6-15 0,7 14 0,-4-5 0,1 0 1,-1-2-2,0 1 2,1 1-1,-1 1 0,1-1 0,-1 1 1,0 0-1,-1-3 0,1 2 0,-2-1 0,-1-8 0,2 13 0,-2-13 0,2 12 0,-2-12 0,1 11 0,-1-11 0,3 9 0,-3-9 1,0 0-2,3 9 1,-3-9 0,0 0 1,0 0-1,0 0 0,0 0 0,4-12-1,-4 12 1,0-15 1,-1 8-1,-1-4 0,-1-1 0,1 0-1,-2-1 1,0-1 0,-1-1 0,1 1 0,-3-2-1,2 2 2,-1 0-1,0 0 0,-1 0 0,0 1 0,0 0 0,-1 1 1,0-2-2,-1 2 1,0 1 0,1 1 0,-1 0 0,0 0 0,0-1 0,1 1 0,1 0 0,-2 1 1,2 0-2,1-2 1,1 1 0,-1 0 0,1 1 0,0-1 0,0 3 0,2-2 0,3 9 0,-9-15 0,9 15 0,-10-15-1,10 15 2,-10-13-1,10 13 0,-10-14 0,10 14 0,-10-13 0,10 13 0,-11-11 0,11 11-1,-11-10 1,11 10 0,-10-8 0,10 8 1,-9-7-11,9 7 1,-10-8 2,10 8-1,-8-8 1,8 8 0,-8-7-1,8 7 1,-7-6 10,7 6-4,0 0 2,-7-6-1,7 6 0,0 0 0,-8-5 0,8 5 0,0 0 0,0 0 0,-6-4 0,6 4 0,0 0 0,0 0 0,0 0 0,-8-3 0,8 3 0,0 0 0,0 0 0,-7 0 0,7 0 0,0 0-1,0 0 1,-7 2 1,7-2-1,0 0 0,0 0-1,0 0 1,0 0 0,0 0-1,0 0 1,0 0 0,0 0-1,0 0 1,0 0 0,1 8 0,-1-8 0,0 0 0,0 0 0,6 9 1,-6-9-1,0 0 0,9 8 0,-9-8 0,8 5 0,-8-5 0,10-7 0,-1 12 6,-2-3 1,2 4 1,-1-1-1,1 3 0,0-2 1,1 3-1,-2 10 1,0-11-6,-1 1-2,-1 0 1,1-1-1,1-1 0,-1-1 0,1 2 0,-2-2 0,3 1 0,-2-1 0,1 0 0,1 0 0,0 1 0,-3 0 0,2 0 0,-1 1 0,-2 0 0,2 0 0,-7-8 0,8 15 0,-8-15 1,8 14-2,-8-14 1,8 12 1,-8-12-1,8 10 0,-8-10 0,7 7-1,-7-7 1,0 0 0,7 8 0,-7-8 0,0 0 0,0 0 0,0 0 0,0 0 1,0 0-1,0 0-1,0 0 2,0 0-1,0 0 1,0 0-2,0 0 2,0 0-1,0 0 0,0 0 0,-7-6 0,7 6 0,-10-9 0,4 4 0,-2 0 0,-1-2 0,2 1 0,-2-1 0,0-2 0,0 2 0,1-1 0,-1 0 0,3 1 0,-2-2 0,1 3 1,-1-1-1,2-1 0,-2 2-1,1 0 1,1 1 0,-1 1 0,1-2 0,6 6-1,-9-10 1,9 10 0,-10-8 0,10 8 0,-10-6 1,10 6-1,-9-3 0,9 3 0,-9-1 0,9 1 0,-8-2 0,8 2 0,-7-5 0,7 5-1,-7-7 1,7 7 0,-6-6 1,6 6-1,-6-9 0,6 9 0,0 0 0,-8-9-10,8 9 1,0 0 3,-10-9-3,10 9 3,0 0-2,0 0 1,-8-12-1,8 12 11,0 0-3,0 0 0,-5-9 0,5 9 0,0 0 0,0 0 0,0 0 0,-6-4 0,6 4 0,0 0 0,0 0-1,0 0 1,0 0 0,0 0 0,-6-2 0,6 2 0,0 0 0,0 0 0,0 0 0,0 0-1,0 0 1,0 0 0,0 0 0,0 0 0,0 0 0,3 9 0,-3-9 0,0 0 1,8 18-2,-8-18 6,14 9 2,-8-5 1,2 2-1,0-2 0,2 2 1,-2-1-1,2-8 2,-3 9-6,0-1-3,1 1 0,0 0 0,-1 1 0,0 1 0,1 1 0,-1-1 0,1 0 0,1 1 0,-2 0 0,1 0 0,-1-1 0,2 0 0,-1-1 0,0 2 0,0 0 0,0 0 0,0 1 0,0 1 0,0-1 0,0 0 0,-1-1 0,-1-1 0,0 0 0,0-1 0,0 1 0,0-2 0,-6-6 0,11 12 0,-11-12 0,12 12 0,-12-12 0,11 12 0,-11-12 0,11 9 0,-11-9 0,9 8 0,-9-8 1,8 6-2,-8-6 2,0 0-1,8 5 0,-8-5 0,0 0 1,0 0-2,7 4 1,-7-4 0,0 0 0,0 0 0,0 0 0,7 6-1,-7-6 1,0 0 1,0 0-1,7 8 0,-7-8 0,0 0 0,9 2 0,-9-2 0,0 0 0,6-7 0,-6 7 0,0 0 0,3-11 0,-3 11 0,0-11 0,0 11 0,-3-13 0,1 3 0,0 0 0,-2-1 0,-1-3-1,0 1 2,0-3-1,-2 2 0,1-2-1,0 1 1,0-1 0,0 0 0,1-1 0,0 2 0,-1 0 0,0 0 0,0-1 0,1 2 0,0 0 1,-1 1-1,0 1 0,0 0 0,-1 1 0,2 0 0,0 0 0,-2 1 0,1-1 0,0 2 0,1-1 0,-1 1 0,2 1 0,-1-1 0,5 9 0,-6-11 0,6 11-1,-5-7 2,5 7-1,0 0-1,0 0 1,0 0 0,-6 0 0,6 0 0,0 0 0,-1 13 0,1-13-1,4 16 1,-1-6 0,2 5 0,2 3 0,1 3 0,2 0 0,1 0 1,-1 2-1,-1-5 0,0 1 0,-1-8 0,-2-1 0,-6-10 0,0 0 1,0 0-1,0 0 0,0-15 0,-4 3 0,-2-1 0,-1-3 0,-1 0 0,-2-2 0,0-1 0,-1-1 0,1 3-1,-2 1 2,2 1-2,1 2 1,3 2 0,1 2-1,5 9 1,-5-10 0,5 10 0,0 0-1,0 0 1,0 0 0,0 0 0,-1 10 1,4 0-1,1 2 0,1 3 0,4 2 0,0 3 0,3 1 0,1 0 0,-2 1 0,-1-3-1,0-1 2,-3-4-1,-1-4 0,-6-10 0,5 8 0,-5-8 0,0 0 0,-6-16 0,0 4 0,0-3 0,-2-2 0,-3-3 0,-1-1 1,0 1-2,-1-1 1,1 4 1,0 0-1,1 3 0,2 2 0,1 2 0,3 2-2,-1 0 2,6 8 0,-6-13 0,6 13-2,-5-11 2,5 11-2,-4-11 2,4 11 0,-3-7-1,3 7 1,0 0-1,0 0 1,-6-9 0,6 9 0,0 0 0,0 0-1,0 0 2,0 0-2,0 0 1,0 0 0,-4 9 0,4-9 0,0 0 0,3 10 1,-3-10-2,1 8 3,-1-8-2,6 9 1,-3 0-1,-3-9 1,9 16-1,-1-5 1,-1 1 0,3 3-2,-1 0 2,4 2-2,-1-1 2,0 3-1,1 0 0,-1 0 0,0 2 0,0 0 0,-3-1 0,0 1 0,0-2 0,-3-1 0,0-4 0,0-1 0,-3-4 0,-3-9 0,4 9 0,-4-9 0,0 0 0,-4-11 0,1 3 1,-3-6-1,0 0 0,-3-3 0,-1-3 0,-1-1 0,-1-2 0,0 1 1,0-2-2,0 4 2,2 1-1,0 1-1,4 0 1,0 3 1,2 3-2,1 0 0,1 3 0,1 0 1,1 9 0,-1-8-1,1 8 1,0 0 0,0 0 0,0 0 1,4 13-1,-1-4 0,1 2 0,3 2 1,1 5-1,1 4 0,2 2 0,4 3 0,-1 2 0,0 0 0,0-2 0,-2-1 0,-1-7 0,-2-4 0,-2-4 1,-7-11-1,7 7 0,-7-7 0,0-9 0,-3-1 0,-1-4 0,-2-2 0,0-2 0,-3-4 0,0-3 0,-3 0 0,0-1 0,0 2 0,0 1 0,0 3 1,3 3-1,0 3-1,2 3 1,1 2 0,6 9 0,0 0 0,-6-6 0,6 6-1,4 9 1,-1 0 0,3 4 0,2 4 0,2 1 0,2 4 0,2 3 0,0 1 0,0 1 0,1 0 0,-1-2 1,-1-3-1,-4-4-1,-1-3 1,-1-4 0,-7-11 0,0 0 0,0 0 0,0 0 0,0-11 0,-6-2 0,1-4 1,-3-1-1,-1-5 0,-2 1 0,-1-3 0,0 0 0,-2 1 0,2 3 0,1 2 0,0 1 0,2 5-1,3 2 2,6 11-1,-7-12-1,7 12 1,0 0 0,0 0 0,3 12 0,1-1-1,2 4 1,3 4 0,0 5 0,3 3 0,1 3 0,2 1 0,-1 1 0,0 0 0,-1-2 0,1-3-1,-4-2 2,1-4-1,-1-3 0,-3-2-1,0-2 1,-1-5 0,-1 0 0,-5-9 0,6 11-1,-6-11 1,0 0 0,6 10 0,-6-10 0,0 0 0,0 0 0,2 9 1,-2-9-1,0 0 0,0 0 0,0 0 0,0 0 1,0-9-2,0 9 2,-2-15-1,1 6-1,-1-3 2,2-2-1,-1 1 0,0 0 0,1-1 0,0 2 0,0-1 0,0 0 1,1 1-1,0-1 0,-1 1 0,1 0 0,1-1 0,-2 1 0,2-2 0,-1 2 0,1 0 0,0 1 0,0-1 0,0 2 0,2-2 0,-1 1 1,0 1-1,2-2 0,-2 3 0,1-2 0,-1 1 1,0 0-1,0 2 0,-1-1 0,-2 9 0,4-15 0,-4 15 0,3-12 0,-3 12 0,5-12 0,-5 12 0,6-11 0,-6 11 0,5-10 0,-5 10 0,5-10 0,-5 10 0,6-8 0,-6 8-1,6-10 1,-6 10-2,6-11 2,-6 11-1,6-13 0,-6 13 1,3-11 0,-3 11-1,0 0 2,3-8-1,-3 8 0,0 0 0,0 0 0,0 0 0,0 0 0,0 0 0,0 0-1,0 0 1,0 0 0,0 0 1,0 0-1,2 9 0,-2-9 0,0 0 0,-1 12 1,1-12 0,-4 14-1,3-6 1,-3 2-1,0-1 2,-1 3-3,0-1 2,-3 1-1,2-1 0,-3 0 0,0 1 0,0 0-1,1 0 1,0 1 0,0 1 0,1-1 0,0 1-1,2-1 1,1 0-1,0-2 1,1 0 0,-1-2 0,2-2 0,2-7-1,-4 11 2,4-11-1,0 0 0,0 0 0,0 0 0,0 0 0,0 0 0,-6-12 0,6 3 0,-1 1 0,1-6 0,1 0 0,-1 0-1,1-2 2,1-1-1,1 0 0,-1 0 1,2-4-1,0 4-1,1-2 1,0-1-1,2 2 1,0 1-1,2 1 0,-2 1 0,1 2 1,-1 3-1,-1 4 2,1 1-1,-7 5 0,7-6 0,-7 6 0,0 0 0,7-1 0,-7 1 0,0 0 0,0 0 0,1 9 0,-1-9 0,-5 13 0,1-3 0,-1 1-1,-2 0 3,-1 2-2,-1 0 1,0 3-1,-1 0 1,-1-1-1,-1 2 1,0 1-1,2 1 0,1-1 0,0 1-1,2-1 1,-1-1 0,3-5 0,1 2 0,1-5 0,0-1 0,3-8 0,0 0 0,0 0 0,0 0 0,0 0-1,-3-8 2,4-1-2,0-2 2,0-2-1,1 1 0,1-3 0,-1 0 0,3-1 0,-2 0 0,2 0 1,-1-1-1,3 1 0,-2-1-1,2 1 1,0-1-1,0 2 1,1 2-1,-1 1 0,0 2 0,1 1 1,0 2-1,0 2 1,-1 1 1,1 1-2,-2 0 2,0 1-2,-6 2 1,8-4 1,-8 4-1,0 0 0,7-2 0,-7 2 1,0 0-1,0 0 0,0 0 0,-6 11 0,3-3-1,-1 0 2,-3 3-2,0 1 1,-1 2 1,0 1-1,-1 1 1,1 0-1,-1 1 1,0 0-1,2-1 1,-1 0-1,1 0 0,1-1 0,0 0 0,1-1 0,1-1 0,-1-3 0,2 2-1,1-3 1,0-2 0,2-7 0,-3 11 0,3-11 0,0 0 0,0 0 0,0 0 0,0 0 0,0 0 0,-3-9 0,3 9 0,3-14 0,0 4 0,0 0 0,3-2-1,-1-2 2,1 1-1,2-2 0,0-1 0,1 0 1,0 0-1,1 0 0,1 1 0,-1-1 0,1 1-1,-2 0 0,0 3 0,-2 2 1,-1 1-1,-6 9 1,7-12-1,-7 12 1,0 0 1,0 0-2,0 0 2,0 0-2,0 0 1,0 0 0,0 0 0,0 0 1,-3 12-1,-1-2 1,1 1 0,-6 2-1,2 2 1,-1 1-1,-1 1 1,0 0-1,0 2 0,0-1 0,0 1 0,0 1-1,2-1 1,2-1 1,0-4-2,2-1 1,0-2 0,3-11 0,-3 12 0,3-12 0,0 0 0,4-12 0,-1 2 1,0-4-1,3-1 0,-1-3 0,1-3 0,2 0 0,1-3 0,2 2 0,0-1-1,0 1 1,-1 1-1,0 1 1,-1 5-1,-2 2 1,-1 3-2,-2 2 2,-4 8 0,7-5 0,-7 5 0,0 0 0,0 0 0,3 12 0,-5-4 0,2 2 0,-3 2 1,-2 2 0,1 1 0,-2 1-1,-3 1 1,0 2 0,0-1 0,0 2-1,0-2 0,0 1 0,0-2-1,3-2 1,1-2 0,2-3 0,3-10 0,-3 13 0,3-13 0,0 0 0,0 0 0,2-14 0,1 4 0,0-1 0,0-1 0,4-3 0,-1 0 0,0 0 0,1 2 0,0-1 0,1 2 1,-1 0-1,-1 2 1,-1 2-2,-5 8 1,6-12 1,-6 12-1,0 0-1,0 0 1,0 0 0,-2 17 0,-1-7 0,-4 6 0,-1 1 0,-1 2 0,0 3 0,-1-1 0,-1 0-1,2-2 1,0-4 0,2-4 0,7-11 0,-8 10 0,8-10 0,0 0 0,2-18 0,1 7 0,1-3 0,2 0 0,0-4 0,1 1 0,1 1 1,0 0-1,-1 2 0,-1 2 0,0 5 0,-6 7 0,7-8 0,-7 8 0,-1 8 0,-3-1 0,0 6 0,-1 1 0,-1 2 0,0 4 0,-2 0-1,0 2 1,2 0 0,-1 1-1,0-3 1,1-1 0,2-4 0,-1-4 0,2-1 0,3-10 0,-4 8 0,4-8 1,0 0-1,0 0 0,0 0 0,0 0-1,0 0 1,0 0 0,0 0 0,-3-11 0,3 11 0,1-14 0,1 4 0,-1-1 1,2-3-2,-1-2 1,1-1 0,0-2 1,0 2-2,1-3 2,-1 2-1,2 0 0,-1 1 0,0 1 0,-1 4 0,1 0 0,-1 3 1,0 0-2,-3 9 1,5-9 0,-5 9 0,0 0 0,0 0 1,0 0-1,0 0 0,0 0-1,0 0 2,0 0-1,-3 10 0,3-10-1,-4 14 1,-1-5 0,1 2 0,-1 1 0,-2 1 0,1 0 0,-1 1 0,0-2 0,1-2-1,6-10 1,-7 9 0,7-9 0,0 0 0,-1-16 0,4 5 1,0-4-2,2-1 2,0 0-1,1 0 0,-1 0 0,0 4 0,1 0 0,-1 3 1,-5 9-2,7-12 1,-7 12 0,0 0 0,0 0 0,0 0 0,0 0 0,3 8 0,-6 0 0,0 3 0,-3 1 0,2 2 0,-2 1 0,-1-2 0,0-1 0,2-1 0,0-2 0,5-9 0,-7 6 0,7-6 0,0 0 0,0-13 0,3 2 0,1 0 0,1-3 0,-1 0 1,2 0-2,0 2 0,0 0 1,-1 2 0,-5 10 0,7-12 0,-7 12 0,0 0 0,0 0 0,0 0 1,0 0-1,-2 13 0,2-13 0,-8 17 0,3-7 0,-1 2 0,1 0 0,-1-2 0,2 1 0,0-1 0,4-10 1,-7 12-1,7-12-1,0 0 1,0 0 0,0 0 0,0 0 0,0 0 0,0 0-1,4 9 0,-4-9-1,2 8-3,0 0-4,-2-8-13,0 15-6,1-5-2,-2-2 1</inkml:trace>
</inkml:ink>
</file>

<file path=ppt/ink/ink26.xml><?xml version="1.0" encoding="utf-8"?>
<inkml:ink xmlns:inkml="http://www.w3.org/2003/InkML">
  <inkml:definitions>
    <inkml:context xml:id="ctx0">
      <inkml:inkSource xml:id="inkSrc0">
        <inkml:traceFormat>
          <inkml:channel name="X" type="integer" max="26312" units="in"/>
          <inkml:channel name="Y" type="integer" max="16520" units="in"/>
          <inkml:channel name="F" type="integer" max="255" units="dev"/>
        </inkml:traceFormat>
        <inkml:channelProperties>
          <inkml:channelProperty channel="X" name="resolution" value="2540.01343" units="1/in"/>
          <inkml:channelProperty channel="Y" name="resolution" value="2540.36597" units="1/in"/>
          <inkml:channelProperty channel="F" name="resolution" value="1.58169E-7" units="1/dev"/>
        </inkml:channelProperties>
      </inkml:inkSource>
      <inkml:timestamp xml:id="ts0" timeString="2013-05-16T14:51:13.253"/>
    </inkml:context>
    <inkml:brush xml:id="br0">
      <inkml:brushProperty name="width" value="0.03528" units="cm"/>
      <inkml:brushProperty name="height" value="0.03528" units="cm"/>
      <inkml:brushProperty name="color" value="#009900"/>
      <inkml:brushProperty name="fitToCurve" value="1"/>
      <inkml:brushProperty name="ignorePressure" value="1"/>
    </inkml:brush>
  </inkml:definitions>
  <inkml:trace contextRef="#ctx0" brushRef="#br0">1068 1025 4,'0'0'6,"0"0"0,0 0 0,0 0 0,0 0-1,0 0 1,0 0-1,0 0 0,0 0-1,0 0 0,0 0 0,0 0 0,0 0-1,0 0 0,0 0-1,0 0 0,0 0-1,0 0 0,0 0 0,-6 5 0,6-5 0,0 0-1,0 0 1,0 0 0,0 0 0,0 0 1,0 0 0,0 0-1,0 0 0,0 0 0,0 0 0,0 0 0,0 0-1,0 0 1,0 0-1,0 0 1,0 0 0,-8 6 0,8-6 0,0 0 0,0 0-1,-8-4 1,8 4 0,0 0-1,-7 0 1,7 0-1,0 0 0,0 0-1,0 0 1,0 0 0,0 0 0,-4 11 0,4-11 0,0 0 0,0 0-1,6 9 2,-6-9-1,0 0 0,3 9 0,-3-9 1,0 0-1,0 0 1,-7 7-1,7-7 0,-7 0 1,7 0-1,-12-7 0,5 0 0,0-1 0,0-1 0,0 0 1,0-2-1,1 2 0,1 1 0,5 8 0,-7-11 0,7 11 0,0 0 0,0 0 0,0 0 0,0 0 0,0 0 0,0 0-1,0 0 1,0 0 0,0 0 1,0 0-1,0 0 0,0 0 0,-6 10 1,6-10-1,0 0 0,0 0 1,-9 7-1,9-7 0,-11-2 0,11 2 0,-11-6 0,3 0 0,2-2 0,2 1 0,-1-3 0,2 2 0,0-1-1,1 1 1,2 8 0,-2-13 0,2 13-1,0 0 1,0 0 0,0 0 0,0 0 0,0 0 0,0 0 0,0 0 1,3 10-1,-3-10 0,0 0 1,-2 10-1,2-10 0,-8 4 0,2-3 0,-1-2 0,-1 0 0,0-2 0,-2 1 0,1-3 0,1 1 0,0 1 0,2-1 0,6 4 0,-9-4 0,9 4 0,0 0 0,0 0-1,0 0 1,0 0 0,0 0 0,0 0-1,10-7 1,-10 7 1,11 0-1,-11 0 1,6 2-1,-6-2 0,3 9 1,-3-9-1,-3 13 1,3-13-1,-9 12 0,9-12 1,-12 10-1,6-8 0,-3-2 0,2-1 0,-1-4 0,1 1 0,0-1 0,7 5 0,-10-8-1,10 8 1,-7-7 0,7 7 0,0 0-1,0 0 1,3-8 0,-3 8-1,7-5 2,-7 5-1,9 1 0,-9-1 0,7 10 0,-5-2 1,-2 2-1,-1 3 0,-3 2 0,0-4 1,-2 3-1,-2-3 0,-1-3 0,-1 0 1,-3-2-1,0-4 0,-1-2 0,1-1 0,0 0 0,1-3 0,2 0 0,0-1 0,3-3 0,7 8 0,-8-15 0,8 15 0,-5-14 0,5 14-1,-3-12 1,3 12 1,0 0-2,-1-9 2,1 9-1,0 0 0,0 0 0,0 0 1,-4 13-1,4-13 0,-3 12 0,3-12 1,-9 12-1,9-12 1,-9 4-1,9-4 0,-12-6 0,4-1 0,1-2 1,-1-2-1,1 2 0,0-1-1,0 2 2,7 8-1,-9-12-1,9 12 1,0 0-1,0 0 1,0 0 0,0 0 0,8 0-1,-8 0 1,9 0 1,-9 0 0,6-3-1,-6 3 1,0 0-1,0 0 1,0 0 0,-8-9-1,8 9 0,-13-10 0,5 4 0,-2-2 0,0 1 0,1-1 0,-1 0 0,2-1-1,1-1 1,1 4 0,6 6 0,-7-16 0,7 16-1,1-16 1,0 7 0,3-1 0,1 1 0,2-1 0,1 2 0,-1-1 0,0 2 0,-7 7 0,11-8 0,-11 8 0,0 0 0,0 0 0,5 10 0,-5-10 0,-5 15 1,5-15-1,-7 14 0,7-14 1,-8 9-1,8-9 0,-9 3 0,9-3 0,-9-6 0,9 6 0,-8-13 0,5 5 0,3 8 0,-6-13 0,6 13-1,-2-11 1,2 11 0,0 0 0,0 0-1,0 0 1,6 1 0,-6-1-1,9 5 1,-9-5 0,7 6 0,-7-6 1,0 0-1,6 9 1,-6-9-1,0 0 0,0 0 1,-10 5-1,4-4 0,0-4 0,-3 2 0,1-4 0,0 2 0,0-3 0,-1 2-1,2-1 1,7 5 0,-11-6 0,11 6 0,0 0-1,0 0 1,0 0-1,0 0 1,0 0-1,7 3 1,-7-3 1,8 4-1,-8-4 0,0 0 0,5 9 1,-5-9-1,0 0 1,-8 8-1,8-8 1,-12 2-1,6-1 0,-2-2 0,1 1 0,-1-1 0,1 1-1,1 1 1,-1 0-1,1 2 1,6-3 0,-8 5 0,8-5-1,-6 7 1,6-7 0,0 0 0,-1 10 0,1-10 0,0 0 0,0 0 1,0 0-1,0 0 0,-5 8 1,5-8-1,-8 1 0,8-1 0,-12 1 0,3 0 0,0 1 0,-3-1 0,0-1 0,-1 1 0,0-2 0,0 1 0,1-3 0,2 2 0,1-1-1,9 2 1,-9-9 0,9 9 0,-1-10-1,1 10 1,7-14 0,-7 14 0,11-15 0,-11 15 0,10-14 1,-10 14-1,6-10 0,-6 10 1,0 0-1,-6-6 0,0 7 0,-2 1 0,-1-1 0,0 1 0,-2 0 0,0-2 0,-1 0 0,0-2 0,1-1 0,1-1-1,-1-1 0,2-1 1,0-2 0,2-1-1,1 0 1,1-2-1,1 0 0,1-1 1,0 0-1,0 1 1,0 0-1,1 3 0,-1 0 1,3 8 1,-4-9-1,4 9 0,0 0 0,0 0 0,-6-3 0,6 3 0,0 0 0,-6 0 1,6 0-2,0 0 1,-9-1 0,9 1 0,0 0 0,-8-6 0,8 6 0,0 0 0,-6-11 0,6 11 0,-2-10 0,2 10 0,-2-11 0,2 11-1,1-9 1,-1 9 0,0 0 0,10-9-1,-10 9 1,10-3 0,-3 3-1,-1 0 1,-6 0 0,11 0 0,-11 0 1,6 1-1,-6-1 0,0 0 1,0 0-1,0-10 1,0 10-1,-5-12 0,5 12 0,-7-15 1,4 6-1,-1 1-1,1 0 2,3 8-2,-4-13 1,4 13 0,-2-12 0,2 12 0,2-10 0,-2 10 0,6-12-1,-6 12 1,11-11 0,-3 7 0,0 0 0,1 2 0,0 1 0,-1 2 0,-1 3 1,-7-4-1,11 10 0,-11-10 0,3 9 0,-3-9 1,0 0-1,-4 8 0,4-8 0,0 0 0,-9-7 0,9 7 0,-5-10 0,5 10 0,-5-11 0,5 11 0,0-8-1,0 8 1,0 0 0,9-12 0,-9 12 0,11-9 0,-4 5 1,1 1-2,-2-1 1,0 0 0,0 3 0,-6 1 1,9 3-1,-9-3 0,0 0 0,6 9 0,-6-9 0,0 0 0,1 9 0,-1-9 0,0 0 0,0 0 1,-2-12-1,2 12 0,-1-13 0,1 13 0,2-13-1,-2 13 1,3-8 0,-3 8-1,9 3 1,-9-3 0,10 5 0,-10-5 0,13 7 0,-13-7 0,13 4 0,-13-4 0,9 1 0,-9-1 0,0 0 1,7-1-1,-7 1 0,0 0 1,0 0-2,6-9 2,-6 9-1,0 0 0,9-9 0,-9 9 0,10-7 0,-10 7 0,12-5 0,-5 5 0,1-3-1,0 2 1,1 2 0,0-1 0,0 0 0,-1 0 0,0 0 0,-1 3 0,-7-3 0,9 4 1,-9-4-1,0 0 0,0 0 1,0 0 0,0 0-1,0 0 0,-8-4 0,8 4 1,-11-11-1,11 11 0,-10-13-1,10 13 1,-7-12 0,7 12 0,-3-9 0,3 9-1,0 0 1,0 0 0,0 0 0,0 0 0,0 0 0,0 0 0,0 0 0,0 0 0,0 0 1,3-8-2,-3 8 2,-2-10-1,2 10 0,-3-14 0,3 14 0,-9-14 0,3 9 0,-3 2 0,1-1 0,-3 3-1,1 1 1,-1 2 1,1 0-1,2 0 0,0-1-1,2-1 2,-1-1-1,7 1 0,-8-7 0,8 7 0,-6-14-1,4 6 1,0 0 0,2-2 0,0 1 0,0 0 0,0 9 0,5-14-1,-5 14 1,7-9 0,-1 6 0,1 0-1,1 1 1,1 1 0,0 0 0,1 2 0,0-1 0,1 3 0,-2 0 0,0 4 0,-2 0 0,0 0 0,-2 1 0,-5-8 0,6 12 0,-6-12 0,3 8 0,-3-8 1,0 0-1,0 0 0,0 0 1,0 0-1,5-9 0,-5 9 0,6-5-1,-6 5 1,9-2 0,-3 3 0,0 1-1,1 3 2,-1 0-1,0 0 0,1 1-1,0-1 1,-1 0 0,0 0 0,1 0 0,-1 0 0,0 0 0,-6-5 0,10 9 0,-10-9 0,8 9 1,-8-9-1,0 0 0,7 6 0,-7-6 0,0 0 1,0 0-1,9-5 1,-9 5-1,0 0 0,0 0 0,8-9 0,-8 9 0,7 1-1,-7-1 1,7 8-1,-7-8 1,9 11 0,-9-11 0,12 12 0,-12-12 0,11 12 1,-4-9-1,-7-3 1,10 1-1,-10-1 0,11-11 1,-5 3-1,1-4 1,-1 1-1,2-1 0,-1 2 0,1 1 0,-2 4 0,0 4-1,-6 1 1,10 3 0,-10-3 0,6 8 0,-6-8 0,5 10 0,-5-10 0,0 0 0,4 9 1,-4-9 0,0 0-1,0 0 0,2-9 1,-2 9-1,0-13 0,2 5 0,0-1 0,0 0 0,1 0-1,-3 9 1,9-15 0,-3 9 0,1 0-1,1 3 1,0 2 0,2 0 1,0 1-1,-1 1 0,0 1 0,-1 1-1,-1 1 2,-7-4-1,10 5 0,-10-5 1,0 0-1,0 0 0,0 0 1,-11 5-1,5-8 0,0-1 1,0-1-1,6 5-1,-8-12 1,8 12 0,-1-15 0,1 15-1,7-15 1,0 8-2,2-2 2,1 1-1,1-1 1,1-1-1,1 2 1,-1 1 0,0 2 0,-2 1 0,-2 3 1,-8 1-2,9 5 2,-9-5-1,2 10 0,-2-10 0,-5 11 0,5-11 1,-9 8-1,9-8 0,-10 1 1,10-1-1,-8-9 0,8 9 0,-5-12 0,5 12-1,0-15 2,0 15-2,4-10 1,-4 10 0,7-6-1,-7 6 1,12-5 0,-5 3 0,1 0-1,1-2 2,-1 1-2,0-1 1,1 1 0,0 1 1,-1-1-1,0 1 0,-2 1 0,0 2 0,-6-1 1,10 6-1,-10-6 0,8 10 0,-8-10 0,7 12 0,-7-12 1,9 12-2,-9-12 2,7 6-1,-7-6 0,0 0 0,8 2 0,-8-2 0,0 0 0,8 0 0,-8 0 0,0 0 0,7 9 0,-7-9 0,6 10 0,-6-10 0,10 12 0,-10-12 0,11 11 0,-11-11 0,9 6 0,-9-6 0,0 0 0,8 3 0,-8-3 1,0 0-2,0 0 1,0 0 1,0 0-2,4 7 2,-4-7-2,0 0 2,0 0-1,8 9 1,-8-9-1,0 0 1,9 8-1,-9-8 0,6 7 1,-6-7-1,7 14 0,-4-7 0,-3-7 0,6 15 0,-6-15 0,6 12 0,-6-12 0,0 0 1,6 4-2,-6-4 2,0 0-1,8-13 0,-8 13 0,6-12 0,-6 12 0,7-9 0,-7 9 0,7-2-1,-7 2 1,7 8 0,-7-8 0,10 12 0,-10-12 0,12 12 0,-12-12 1,11 7-2,-11-7 2,9 2-2,-9-2 2,0 0-1,7 0 0,-7 0 0,0 0 0,0 0 0,0 0 0,0 0 1,0 0-2,6 12 1,-6-12 0,4 8 0,-4-8 1,6 9-2,-6-9 1,10 7 0,-10-7 0,10 5 0,-3-1 0,-1-1 0,2 1 0,-1 1 0,-1 1 0,0 0 0,-6-6 0,11 12 0,-11-12 0,6 11 0,-6-11 0,2 10 0,-2-10 0,-3 8 1,3-8-1,0 0 1,-9 5-1,9-5 0,-7-7 0,7 7 0,-5-15 0,4 6 0,2-1-1,-1 2 1,3-1 0,-3 9 0,10-12-1,-3 8 1,1 2 0,0-1 0,2 3 0,0 0 0,-1 3 0,0-2 0,-1 1 0,-1 1 0,-7-3 1,9 6-1,-9-6 0,0 0 0,0 0 0,6 1 1,-6-1-1,0 0 0,1-12 0,-1 12 0,2-11 0,-2 11 0,5-12-1,-5 12 1,7-11 0,-7 11 0,13-5 0,-6 4 0,0 0 0,0 0 0,1 0 1,0 1-1,1 0 0,-1 0 0,-2 0 0,-6 0 0,10 0 0,-10 0 0,7-1 0,-7 1 0,0 0 1,6-8-1,-6 8 0,0 0 0,4-8 0,-4 8 0,0 0 0,0 0-1,0 0 1,5 11 0,-5-11-1,4 15 1,-1-6 0,-3-9 0,6 12 0,-6-12 1,8 6-1,-8-6 0,8-2 0,-8 2 0,8-9 1,-8 9-1,12-11 0,-5 4 0,-1 1 0,1 2 0,2 1-1,1 2 1,1 2 0,-1 1 0,1 0 1,1 2-1,-3 0 0,2-2 0,-3 1 0,-1-2 1,-7-1-1,8 0 0,-8 0 0,0 0 1,0 0-1,-2-9 0,2 9 0,0 0 0,-6-7 0,6 7 0,0 0-1,0 0 1,7-5 0,-7 5 0,11 6 0,-3-3 0,0 1 0,0 3 0,0-2 0,1 1 1,-1 0-1,-1 0-1,0-1 1,-7-5 1,11 9-1,-11-9-1,6 5 2,-6-5-1,0 0 0,0 0 0,0 0 0,0 0-1,0 0 2,0 0-1,6 13-1,-6-13 1,0 15 0,1-5-1,0 1 2,0 0-1,0 2 0,1-5 0,-1 1-1,-1-9 1,4 11 1,-4-11-1,0 0 0,6-1-1,-6 1 2,4-15-1,-2 6 0,-1-3 0,0 1 0,-1 1 0,1 0 0,-1 2 0,0 8-1,0 0 1,1-8 0,-1 8 0,0 0-1,0 0 1,0 0 0,6 9 0,-6-9 0,0 0 0,0 0 0,0 0 0,6-10 1,-6 10-1,3-16 0,-1 5 0,1-1 0,-1-1 0,2-1 0,0 2 0,0 1 0,1 1 0,2 1 0,0 3 0,0 0 0,1 3-1,0 2 1,0 2 0,1-1 0,-2 3 0,1 1 0,-1 3 0,1-1 0,-1-1 0,1 1 1,-2-2-1,0-2 0,-6-2 0,10 0 1,-10 0-1,4-7 1,-4 7-1,1-15-1,0 6 0,0 1 1,-1 8 0,4-15-1,-4 15 0,6-8 0,-6 8 0,10 3 1,-10-3 1,11 10-1,-5-4 1,2 2-1,-1-1 1,2 1-1,1-1 1,-2-1 0,2-2-1,-1-1 0,-1 0 0,0-2 0,-1-2 0,1 0 0,-2-2 0,1 2 0,-1-1 0,1 2 0,-7 0 0,10 5 0,-10-5 0,8 15-1,-6-3 1,2 1 0,-2 1 0,0 1 0,-1-1 0,1-1 0,-1-2 0,-1 0 1,0-2-2,0-9 2,-2 14-2,2-14 2,-2 9-2,2-9 2,-2 8-1,2-8 0,0 0 0,0 0 0,0 0 0,0 0-1,0 0 1,4 9 0,-4-9 0,7 5 0,-7-5-1,8 10 1,-8-10 0,10 13 0,-5-4 0,-5-9 0,9 14 0,-9-14 0,7 11 0,-7-11-1,2 10 1,-2-10 0,0 0 0,0 0 0,0 0 0,-7-4-1,7 4 1,0 0-1,-8-9 1,8 9 0,0 0-1,0 0 0,0 0 1,0 0-1,3 10 1,-3-10 0,7-3 0,-7 3 0,11-11 0,-5 3 0,1-2 0,-1 0 0,0 1 0,-6 9 0,11-13 0,-11 13 0,9-5-1,-9 5 1,9 5 0,-9-5 0,6 11 0,-1-4 0,-1 2 0,-2 0 0,1 1 0,-3-10 0,4 14 0,-4-14 0,3 9 0,-3-9 1,0 0-1,0 0 0,0-12 0,0 12 0,-2-15 0,2 15 0,-1-15 0,1 15 0,1-9-1,-1 9 1,0 0 0,0 0 0,11 10-1,-11-10 1,11 13 0,-4-7 0,2 1 0,1 2 0,1-4 0,-1 0 0,-1 0 0,0-2 0,-1 0 0,-8-3 0,10 0 1,-10 0-1,0 0 0,0 0 1,2-12-1,-2 12 0,0 0 0,-3-8-1,3 8 1,0 0 0,0 0-1,0 0 1,6 10 0,-6-10 0,8 9 0,-8-9 0,10 5 0,-10-5 0,10 2 0,-10-2 0,11-6 0,-11 6 1,9-15-1,-5 6 0,0-3 0,-2 2 1,1-1-1,-1 2 0,1-1 0,-3 10 0,4-13-1,-4 13 1,5-8 0,-5 8 0,8-2-1,-8 2 1,7 0 1,-7 0-1,9-2 0,-9 2 0,8-4 0,-8 4 1,10-12-1,-10 12 0,10-13 0,-10 13 0,12-14 0,-5 7 0,0 2 0,0 2 0,-1 2 0,1 2 0,-7-1 0,13 4 0,-13-4-1,11 7 1,-11-7 1,10 7-2,-10-7 1,9 3 0,-9-3 0,7-1 1,-7 1-1,8-2-1,-8 2 1,9 0 0,-9 0 0,10 12 0,-10-12 0,11 16 0,-7-5 0,1 1 0,1 0 0,-3-2 0,2 0 0,-5-10-1,4 15 2,-4-15-1,0 9 0,0-9 0,-3 10 0,3-10 0,-6 8 1,6-8-1,-7 10-1,7-10 1,-5 15 0,3-5 0,0 1 0,0 1 0,2-2 0,-2 1 0,1-1 0,0-2 0,1-8 0,-2 11 0,2-11 0,0 0-1,0 0 1,0 0 0,1-11-1,-1 11 1,-1-12-1,1 12 0,0 0 1,0 0-1,0 0 1,0 0 0,-6 15 0,6-1 0,0-1-1,0 1 1,1 1 0,1-3 0,-2 0 0,2-4 0,-1 0 0,-1-8 0,0 0 0,1 8 1,-1-8-1,0 0 0,0 0 0,0 0 0,0 0 0,0 0 0,0 0-1,4 14 1,-4-14 0,4 15 0,-1-8 1,-1 5-1,-1-2 1,1 2-1,-1-1 1,0-1 0,0 1-1,-1-2 1,0-9-1,0 12 0,0-12 0,0 0 0,0 0 0,0 0 1,0 0-1,0 0-1,-2 8 1,2-8 0,0 0 0,0 0 0,1 11 0,-1-11 0,-1 14 0,1-5 0,-1 1 0,-1 0-1,1 0 1,-2-1 0,1-1 0,2-8 1,-8 13-1,8-13 0,-11 5 0,5-5 1,-1-1-1,-3-3 0,1 1 0,0 2 0,0 0 0,0 1 0,3 2 0,-2 2-1,1 2 1,2 2 1,0 0-1,0 0 0,0 1 0,0-1 0,5-8 0,-10 10 0,10-10 0,-8 5 0,8-5 0,-8-1 0,8 1 1,-9-8-1,3 3 0,-1-1 0,-1-1 0,-1-2 0,0 2 0,1-1 1,0 2-2,1 2 2,1 1-1,6 3-1,-7-2 1,7 2-1,0 0 1,0 0 0,0 0 0,-2 9-1,2-9 1,0 0 1,0 0-1,0 0 0,0 0 0,6-12 0,-6 12 0,3-14 0,-3 14 0,4-13 0,-4 13 0,7-9 0,-7 9 0,7-2 0,-7 2 0,11 8 0,-4-2 0,0 0 0,0 4 0,-1 0 0,0 0 0,-3 0 0,0 0 0,-3 0 0,0-3 1,0-7-1,-6 10 0,6-10 0,-12 5 1,4-2-1,1-1-1,-2 1 1,0 1 1,0 0-1,1 2 0,1 1 0,7-7-1,-9 12 2,9-12-1,-8 9-1,8-9 1,0 0 0,-4 10 0,4-10 0,0 0 0,-5 11 0,5-11 0,-4 8 0,4-8 0,0 0 0,-6 10 0,6-10 0,-6-1 0,6 1 1,-9-7-1,9 7 0,-12-11 0,4 4 1,1 1-1,0 2 0,1 1 0,6 3 0,-11 0 0,11 0 0,-10 10 0,10-10 0,-5 16-1,2-9 1,0 2 0,2-2 0,1-7 0,-3 11 0,3-11 0,0 0 1,0 0-1,-8-4 0,5-4 0,0-2 0,-3-1 0,1 0 0,-1 0 0,0 0 0,0 2 0,6 9 0,-11-6 0,11 6 0,-9 6 0,9-6 0,-5 15 0,3-5 0,0 1 0,0-2 0,-1 0 0,2-1 0,1-8 0,-6 10 1,6-10-1,0 0 0,-9-3 1,9 3-1,-7-11 1,3 1-1,-1-2 0,0 1 1,0-2-1,1 3 0,-1-1 0,1 4 0,4 7 1,0 0-1,0 0 0,0 0 0,0 0 0,0 0 0,-6 10 0,6-10 0,-1 12 0,1-12 0,-5 12 0,5-12 1,-9 9-1,9-9 0,-12 6 0,4-7 1,1 0-1,-2-3 0,-1-3 0,0-1 0,0-1 0,1-2 0,0 2 0,2-1 0,-1 0 0,4 1 0,0 1 0,2-1 0,2 9 0,0-13 0,0 13 0,3-13 0,-3 13 0,7-9 0,-7 9 0,10-3-1,-10 3 1,10 5 0,-10-5 1,7 14-1,-4-5 0,-3 2 0,-2 0 0,0-1 0,-2 1 1,-2-4-1,0-1 0,-2 0 0,0-1 0,-1-5 0,0 1 0,0-2 0,0-1 0,0 1 1,1 1-1,1-3 0,7 3 0,-9-4 0,9 4 0,-8-4 0,8 4 0,0 0 0,-8 2 0,8-2-1,0 0 1,-8 12 0,5-4 0,2 1 0,-3 1 0,2-1 0,-1 1 0,-1-2 0,4-8 0,-7 13 1,7-13-1,-9 5 0,9-5 0,-11-8 1,5 1 0,-2-3-2,-2-4 2,0-1-1,0 3 0,0-2 0,0 3 1,1 2-1,1 3-1,8 6 1,-9 1 0,9-1 0,-5 12 0,3-4 0,1 2-1,-1 0 1,2 0 0,-2 0 0,1-1 0,1-9 0,-5 12 1,5-12-1,0 0 0,-7 4 0,7-4 0,-6-10 1,2 1-1,1 1-1,-2-2 2,2 1-1,-1 0 0,0 0 0,4 9 0,-5-9 0,5 9-1,0 0 1,-5 9 0,5-9 0,0 17-1,-1-7 1,-1 2 0,1-1 0,-1-1 0,1-1 0,1-9 0,-4 12 0,4-12 1,0 0-1,-7 1 0,7-1 0,-5-13 1,3 4-1,0-3 0,0 1 0,-2-2 0,1 2 0,1 1 0,2 10 0,-7-13 0,7 13-1,0 0 1,-8 1 0,8-1 0,-3 11 0,3-11 0,-4 13 0,2-4 0,2-9 0,-4 10 1,4-10-2,-6 8 2,6-8-1,-7 3 0,7-3 0,-8-1 0,8 1 1,-9-5-1,9 5 0,-8-11 0,8 11-1,-8-13 1,8 13 0,-5-13 0,5 13 0,-4-10 0,4 10-1,0 0 1,0 0 0,0 0 0,8 11 0,-8-11 0,7 15 0,-2-7 0,-5-8 0,4 15 0,-4-15 1,1 13-1,-1-13 0,-4 10 0,4-10 0,-10 5 0,4-8 0,-2 2 1,1-4-1,-2-1 0,1-2 0,-1 1 0,1 1 0,1 0 0,7 6 0,-10-9-1,10 9 1,0 0 0,0 0 0,0 0 0,1 11 0,-1-11 0,5 12 0,-1-4 0,-2 1 0,-1-1 0,1 0 0,-2-8 0,1 13 0,-1-13 0,0 0 1,-4 9-1,4-9 1,-7-1-1,7 1 0,-9-5 0,9 5 0,-10-9 0,10 9 0,-8-7 1,8 7-1,0 0 0,-7-7 0,7 7 0,0 0 0,0 0 0,0 0 0,0 0-1,-6 9 1,6-9 0,0 0-1,-5 8 1,5-8 1,0 0-1,0 0 0,0 0 0,0 0 0,0 0 0,-1-10 0,1 10 0,0 0-1,1-8 1,-1 8 0,0 0 0,0 0 0,8 0 0,-8 0 0,9 3 0,-9-3 0,9 6 0,-9-6 0,10 6 0,-10-6 0,8 4 1,-8-4-1,0 0 0,0 0 1,0 0-1,0 0 0,0 0 0,0 0 0,0 0 0,0 0 0,6 4-1,-6-4 1,0 0 0,0 0 0,9 2 0,-9-2 0,10 0 0,-10 0 0,13-4 0,-4 1 1,0-3-1,1 0 0,0-1 0,-1-2 0,0 1 0,-1-1 1,-1 0-1,-7 9 0,9-12 0,-9 12 0,6-9 0,-6 9 0,0 0 0,0 0-1,0 0 1,0 0 1,6 0-2,-6 0 1,0 0 0,0 0 0,6-4 0,-6 4 1,0 0-1,3-11-1,-3 11 2,0-13-1,0 13 1,-2-12-1,2 12 0,0 0-1,-4-8 1,4 8 0,0 0 0,0 0-1,3 11 1,-3-11 0,7 10 0,-7-10 0,13 6 0,-5-5 0,0-1 0,0-2 0,-1-1 1,-1-2-1,-6 5 0,9-12 0,-9 12 1,0-15-1,0 15 0,-6-12 0,6 12 1,-12-6-2,5 6 1,0 1 0,1 3 0,6-4 0,-9 13-1,7-3 1,1-2 0,1-8 0,2 15-1,-2-15 1,6 9 1,-6-9-1,8 1 0,-8-1 0,7-1 1,-7 1-1,0 0 1,3-12-1,-3 12-1,-6-8 2,6 8-1,-10-4 0,3 3 0,-1 2 0,0 2-1,-1 0 1,1 2 0,-1 2 0,-1-2-1,2 0 1,0 0 0,0 0 0,0-1 0,0 1 0,1 1 0,1-3 0,6-3 0,-10 11-1,10-11 1,-10 8 0,10-8 0,-8 6 0,8-6 0,-8 4 0,8-4 0,-8 4 0,8-4 0,-9 1 0,9-1-1,-9 1 1,9-1 0,-8 2 0,8-2 0,-7 3 0,7-3 0,-7 5 0,7-5 0,0 0 0,0 0-1,0 0 1,0 0 0,0 0 0,0 0 0,0 0-1,0 0 1,0 0 0,0 0 0,0 0 0,0 0-1,0 0 2,0 0-1,0 0 0,0 0 0,0 0 1,0 0-1,0 0 0,0 0 0,-6-6 0,6 6 0,-8-6 0,8 6 0,-9-5 0,9 5 0,-10-3-1,10 3 1,-7 0 0,7 0 0,0 0 0,-5 9-1,5-9 1,0 0 0,3 10 0,-3-10 0,0 0 0,7 5 0,-7-5 0,0 0 0,7-1 0,-7 1 1,0 0-1,0 0 0,-1-9 0,1 9 0,0 0 0,-9-5 0,9 5 0,-7-2 0,7 2 0,-6 2 0,6-2 0,0 0 0,-8 7 0,8-7 0,0 0 0,0 0-1,-6 9 1,6-9 0,0 0 0,0 0 0,0 0 0,0 0-1,0 0 1,7 5 0,-7-5 0,0 0 0,8 3 1,-8-3-1,0 0 0,0 0 0,0 0 0,0 0 0,0 0 0,0 0 0,6-9 0,-6 9 0,0 0 0,0 0 0,0 0 0,0 0 0,0 0 0,0 0 0,6 6-1,-6-6 2,0 0-1,7 3-1,-7-3 2,0 0-2,6-3 1,-6 3 0,0 0 0,0 0 0,0 0 1,7-2-1,-7 2-1,0 0 1,7 1 0,-7-1 0,6 0 1,-6 0-1,7-4 0,-7 4 0,7-7 0,-7 7 0,6-8 0,-6 8 0,0 0 0,4-7 0,-4 7 0,0 0 0,0 0 0,7 0 0,-7 0-1,8 6 2,-8-6-1,11 3 0,-4-2 0,2-1 0,0-2 0,0 0 0,1-2 1,1-1-2,0 0 2,-1-1-1,-1 0 0,0 0 0,-2 2 0,-1-3 0,-6 7 1,8-11-1,-8 11 0,0 0 0,0 0 0,0 0 0,0 0 1,0 0-2,7 0 1,-7 0 0,0 0 0,1 9 0,-1-9 0,0 0 0,0 0 0,0 0 0,0 0 1,7-6-1,-7 6 1,1-9-1,-1 9 0,0-11 0,0 11 0,0 0 0,-2-7 0,2 7 0,0 0 0,-4 7 0,4-7-1,1 12 1,-1-12 0,3 11 0,-3-11 0,0 0 0,0 0 0,7 3 1,-7-3-1,0 0 0,0 0 0,-5-10 1,5 10-1,-10-10 0,3 6 0,7 4 0,-12-5-1,6 3 1,-1 1 0,7 1 0,-9 2 0,9-2 0,0 0 0,-8 2 0,8-2 0,0 0 0,0 0 0,0 0-1,0 0 1,0 0 0,0 0 0,0 0 0,0 0-1,11-3 1,-3 4 0,1-1 0,2 1 1,1-2-2,0-2 2,0 0-1,-1-2 0,0 0 1,-1-2-1,-2 0 0,-1-1 0,-1 1 1,-6 7-2,8-9 1,-8 9 0,7-1 1,-7 1-2,6 1 1,-6-1 0,7 4 0,-7-4 0,8-3 0,-8 3 0,6-10 0,-6 10 0,5-16 1,-2 8-1,-2-1 1,1 0-2,-2 9 2,1-12-1,-1 12 0,0 0 0,0 0 0,0 0 0,0 0 0,6 8 0,-6-8 0,3 8-1,-3-8 1,0 0 1,8 4-1,-8-4 0,0 0 0,9-12 0,-9 12 0,6-13 1,-4 5-1,-2 8 0,4-12 0,-4 12 0,0 0 0,0 0 0,0 0 0,0 0 0,0 0 0,0 0 0,0 11 0,0-11 0,0 0 1,0 0-1,-7 6 0,7-6 0,-10-4 0,4 1 1,-2-1-1,-1-1-1,0 1 1,1 1 0,0 0 0,0 2 0,8 1 0,-10 3-1,10-3 1,-7 6 0,7-6 0,-3 8-1,3-8 1,0 0 0,-1 9 0,1-9 0,0 0 1,0 0-1,0 0 0,0 0 0,-7 5 0,7-5 0,-7-2 1,7 2-2,-11-5 1,4 3 0,-1 0 0,2 3 0,-1-1 0,1 2 0,6-2-1,-11 4 2,11-4-1,-6 5-1,6-5 1,0 0 0,0 0 0,-7-3 1,7 3-1,-2-13 0,-1 4 0,1-2 0,-1-1-1,-1 0 1,-1-1 0,0 0-1,-2 3 0,1 0 0,-2 5 0,1 2 1,7 3 1,-11 3-2,11-3 2,-7 15-1,5-7 0,1 2 1,1-2 0,0-8-1,0 13-1,0-13 2,0 0-2,0 0 2,7 4-1,-7-4 0,6-8 0,-6 8 0,3-12 0,-2 4 0,-1 8-1,-3-14 1,3 14 0,0 0-1,-7-4 2,7 4-2,0 0 2,-6 13-1,6-13 0,0 15 0,0-7 1,0-8-1,9 14 0,-3-7 0,1-3 1,3-2-1,-1 1 0,1-3 0,-1 0 1,-1-3-1,-1 0 1,-7 3-1,7-10 1,-7 10-1,0-10 1,0 10-1,-5-10 1,5 10-1,-7-1 0,7 1 0,-6 7 0,6-7 0,-3 12 0,3-3 1,1 0-1,1 0 0,2-1 0,-4-8 1,12 9-1,-4-7 0,-1-2 1,1-1-1,-1-3 1,1 1-1,-8 3 1,7-11 0,-7 11-1,1-9 1,-1 9 0,-5-9-1,5 9 0,-9-1-1,9 1 1,-7 5 0,7-5 0,-5 14 0,4-3-1,2-1 1,2 1 0,1-1 0,3 0 0,0-3 0,3-1 0,1-2 0,0-4 0,0-2 0,0-5 1,-2 1-1,-3-4 0,0-1 0,-3-1 1,-4 2-1,-1-1 0,-1 2 1,-3 1-1,0 4 0,0 1 0,6 3 0,-10 3-1,10-3 1,-6 12 0,4-5-1,4 2 1,0-1 0,2 1 0,-4-9 0,13 14 0,-5-12 0,2 0 0,2-2 1,0-3-1,-1-3 0,-2 0 1,0-2-2,-1-2 2,-3 2-1,-2-1 1,-3 2-1,0 7 0,-3-14 0,3 14 0,0 0 0,-7-5-1,7 5 1,0 0 0,-5 11 0,5-11-1,2 15 2,0-7-2,2 0 1,0 0 0,-4-8 1,12 11-1,-3-7 0,0-2 0,0-4 0,0-1 0,-1-1 0,-1-2 0,-7 6 0,8-15 1,-7 7-1,-2-2 0,-2 1 0,1 1 1,2 8-2,-9-13 2,9 13-2,-9-5 1,9 5 0,-7 5-1,7-5 1,-1 12 0,1-12 0,3 14 0,-3-14 0,11 12 0,-5-8 0,4-2 0,1-2 0,1-2 0,-2-1 0,2-3 1,-1-1-1,-2-1 0,-2 0 1,-2-2-2,-4 3 1,-1 7 1,-3-13-1,3 13 0,-10-7 0,4 7 0,6 0 0,-10 5 0,10-5 0,-7 10-1,6-2 2,1 0-1,0-8 0,5 16 0,-5-16 0,11 10 0,-2-7 0,1-1 0,0-2 0,0-2 0,-1-1 0,-1-2 0,-8 5 1,8-10-1,-8 10 0,-3-12 0,3 12 0,-8-9 1,2 4-1,6 5 0,-11-3-1,11 3 1,-8 3 0,8-3-1,-4 10 1,4-10 0,2 12 0,-2-12-1,7 11 2,0-7-1,1 0 0,2-4 0,0 0 0,0-2 0,0 0 0,0-3 1,-4 1-1,-6 4 0,6-11 0,-6 11 0,-3-10 0,3 10 0,-8-6 0,8 6 0,-10 1 0,10-1 0,-6 7 0,6-7-1,-1 12 2,1-12-2,7 12 1,-7-12 1,12 9-2,-5-5 1,1-4 0,1-2 0,-1 0 0,-1-2 1,-1-2-1,1 0 0,-7 6 0,10-14 0,-10 14 0,8-10-1,-8 10 1,6-6-1,-6 6 1,0 0 0,8 0 0,-8 0-1,0 0 2,8 10-1,-8-10 0,0 0 0,8 8 0,-8-8 1,0 0-1,6-1 0,-6 1 0,0 0 0,1-11 0,-1 11-1,-3-12 1,3 12 0,-4-9-1,4 9 0,0 0 1,0 0 0,0 0 0,0 0 0,0 0 1,0 0-1,6 9 0,-6-9 0,9 2 0,-9-2 0,7-3 0,-7 3 0,0 0 0,7-11 0,-7 11 0,0 0 0,0 0 0,-6-3 0,6 3 0,0 0 0,-8 10 0,8-10 1,-3 11-1,3-11 0,2 9 0,-2-9 0,0 0 0,7 2 1,-7-2-1,0 0 0,6-8 0,-6 8 0,-1-13 0,1 13-1,-5-10 1,5 10 0,-9-4-1,9 4 1,-11 1 0,11-1 1,-10 8-2,10-8 2,-6 9-1,6-9 0,0 0 0,0 9 0,0-9 0,0 0 0,6 0 0,-6 0-1,4-9 2,-4 9-2,0-14 2,-2 6-3,-2-2 2,0 0-1,-2 0 1,0 2 0,0 2 0,0 3-1,6 3 0,-9 6 1,9-6-1,-3 15 3,5-6-3,1 0 2,2 0-2,1-3 3,1-3-2,1-2 1,0-5-1,-2 0-1,-6 4 1,11-16 0,-10 6 1,-1-1-3,-2 2 2,-2-1 0,4 10 0,-12-12 0,3 10 0,1 5 0,1 1 0,0 3 0,3 2-1,2 2 2,0-1-1,4 1 1,0-1-1,-2-10 1,12 10-1,-4-7 0,1-4 0,1-1 0,0-4 0,-2-1-1,0-2 1,-2 0-1,-3 0 1,-1 0 0,-2 9 0,-5-14 0,5 14 0,-9-4 0,9 4 0,-11 9 0,6-2-1,2 5 2,0 1-1,2 2 1,2-1 0,1 0-1,1-1 1,2-2 0,2-2-1,-1-4 0,2-4 0,-2-1 0,0-3 0,-6 3 0,9-8 0,-9 8 1,0-12-1,0 12 0,-9-13 0,3 8 0,-1 3 0,-1 0 0,-1 5 0,0 0 0,2 3-1,7-6 2,-11 16-1,7-5 0,1-2 0,1 0-1,3 0 1,-1-9 0,7 11 0,-7-11 0,12 9 0,-5-5 0,1-1 0,-2 0 1,-6-3-1,9 6-1,-9-6 1,0 0 1,1 9-1,-1-9 0,-7 3 0,7-3 0,-11 3 0,11-3 0,-10 6 0,10-6 0,-7 12-1,5-3 1,1 0 0,3 0 0,1-1 0,-3-8-1,9 10 1,-3-9 0,0-1 1,1-2-1,1-3 0,-8 5 0,9-12 1,-7 4-1,-2 8 0,-1-15 0,-2 8 0,-2-2 0,-1 3 0,-2 0 1,1 3-2,-1 3 1,0 1 0,2 3 0,6-4 0,-9 14-1,7-3 1,1-1 0,3 0 0,3 1 0,1 0 0,1-1 0,2-3 0,2 0 0,-1-4 0,1 0 0,-3-2 0,0-2 0,-8 1 0,9-9 1,-9 9-1,-1-12 0,1 12 0,-9-13 0,3 8 0,-2 1 0,1 2-1,0 5 1,7-3 1,-11 12-2,8-1 1,1 2 0,2 2 0,3 0 0,0-1 0,3-1-1,0-5 1,2 0 0,2-4 0,0-4 0,1-3 0,-1-2 0,-2-1 0,1-3 1,-2 0-1,-4 0 0,-1 0 0,-2-1 1,0 10-1,-8-12 0,8 12-1,-11-5 1,5 8 0,6-3 0,-10 15-1,6-4 1,3 2 0,0-1 0,2 1 0,0-1 0,4-1 0,0-3 0,2-2 0,1-5 0,1-1 0,-1-4 0,1-2 0,-2-1 0,0-4 0,-2 2 1,-1-4-1,-3 4 0,0-1 0,-1 2 1,0 8-1,-3-9 0,3 9-1,0 0 1,-4 9 0,4-9 0,0 16 0,2-7-1,2-1 1,-4-8 0,12 13 0,-3-10 0,1-2 0,1-4 0,1-2 0,0-2 0,-3 1 0,0-3 0,-3-1 0,-1-1 0,-4 0 0,-1 1 1,-3-1-1,-3 2 0,2 0 0,-4 4 0,2 3 0,-1 5 0,7-3 0,-10 10-1,7-2 1,3 1 0,0-1 0,2 1-1,-2-9 1,9 10 0,-2-8 0,2-3 0,1-1 0,0-3 0,-1-1 0,0-1 1,-1-1-1,-1-2 0,-4-1 0,-3 2 0,-1 2 0,1 7 1,-8-13-1,8 13 0,-12-4 0,6 6 0,0 1 0,6-3 0,-9 12 0,7-5-1,2-7 1,1 15 0,-1-15 0,10 7 0,-3-6 0,2-1 0,-1-2 0,1-3 0,-2-1 0,1 0 0,-8 6 0,6-14 0,-6 6 1,0-1-1,0 9 0,-7-15 0,7 15 0,-13-12 0,6 8 0,0 2 0,-1 1 0,-1 4 0,9-3 0,-9 8-1,9-8 1,-6 14 0,6-14-1,3 10 1,-3-10 0,9 5 0,-1-8 0,-2 0 0,2-3 1,-1-1-1,-1-1 0,-2-4 0,-4 2 0,-1-1 1,-4 0-1,-1 1-1,-3 1 2,0 1-1,-3 3 0,0 3 0,3 3 0,-1 4-1,2 2 1,1 3 0,2 2 0,2 1 0,0-2 0,3-1 0,1-1-1,-1-9 1,8 8 0,-1-8 0,1-2 0,1-3 0,-2-1 0,1-1 0,-3-1 0,-4 0 0,-1 0 1,0 8-1,-12-10 0,4 7 0,-2 3 0,-1 1 0,1 2-1,2 3 1,1 2 0,1-1 0,2 2 0,2-1-1,2-8 1,1 13 0,-1-13 0,9 6 0,-9-6 0,14-1 0,-8-3 0,0-2 0,-6 6 1,6-13-1,-6 13 0,-4-15 0,-2 9 0,-3-1 0,-2 2 1,-1 1-2,0 2 1,-2 2 1,3 0-1,0 3 0,2 1 0,1 2 0,8-6-1,-9 12 1,9-12 0,-1 8 0,1-8 0,6 0 0,-6 0 0,11-4 0,-4 0 0,-1-3 0,-6 7 1,10-12-1,-10 12 0,2-12 0,-2 12 0,-8-12 1,1 9-1,0 0 0,-2 3 0,0 0 0,1 3 0,-1 2 0,9-5 0,-9 13-1,7-4 1,2 0 0,0-9 0,8 14 0,-1-10 0,4-1 0,0-3-1,2-2 1,-1-1 0,-1-1 0,-3 0 0,-1-2 0,-7 6 1,1-9-1,-1 9 0,-14-7 1,4 6-1,-2-2 0,0 3 1,-1 1-1,1 4-1,0 0 1,2 3 0,2 1 0,1 0 0,2 1 0,0 0-1,2-1 1,3-9 0,-1 9 0,1-9 0,0 0 0,0 0 0,0 0 0,6-10 1,-6 10-2,-1-14 2,-2 7-1,-1-1 0,-2 2 1,-3 0-2,0 2 1,-2 3 1,0 3-1,-1 2-1,3 4 1,0 1 0,2 1-1,3 2 1,2 1 0,3-2 0,1-1 0,5-4 0,-1-2 0,3-1 0,0-3 0,1-3 0,-2-1 0,-2 0 0,-6 4 1,5-12-1,-5 12 0,-7-11 0,-2 6 0,-2-1 0,-2 2 1,0 2-1,-2 2 0,2 2 0,-1 2-1,4 5 1,1-2 0,1 4 0,2 1-1,3 0 1,3-1 0,1-2 0,-1-9-1,11 11 1,-4-8 0,1-1 1,1-2-1,0-3 0,-1 0 0,-8 3 0,8-9 0,-8 9 1,-3-10-1,-3 5 0,-2 2 0,-1 1 0,-3 4 0,1 1 0,0 3 0,1 0 0,3 3 0,2 0-1,1 1 1,2-2 0,4 0 0,-2-8 0,7 10 0,-1-6 0,2-3 0,0-2 0,1-3 0,-2 1 0,0-3 1,-7 6-1,6-12 0,-6 12 1,-7-15-1,-1 7 0,-1 1-1,-3 1 2,-2-1-2,1 4 1,0 1 0,2 4 0,2 2 0,1 3 0,3 2-1,1 2 1,3 0 0,3-1 0,2-2 0,2-1 0,1-2-1,2-4 1,0-2 0,-1-3 0,1-1 1,-9 5-1,9-12 0,-9 4 1,-4 0-1,-4 0 0,-1-1 0,-3 2 0,-1-3 0,-3 1 0,0 2 1,1 2-2,0 2 1,3 2 0,1 3 0,2 2 0,9-4-1,-10 18 1,9-8 0,2 2 0,1-2-1,3 0 2,2-1-2,0-3 1,2 0 1,-1-5-1,-1 0 0,0-3 0,0-2 0,-7 4 0,3-11 0,-3 11 0,-5-13 0,-1 6 0,-3 2 1,1 1-1,-2 1-1,0 3 1,0 3 0,0 2 0,3 2 0,1 3-1,1 1 1,2 1-1,2-1 1,2 1 0,2-2 0,2-1 0,1-2-1,2-2 1,1 0 0,1-3 0,0-1 0,-1-3 0,-1-1 1,-1-2-1,-7 5 0,6-16 1,-6 6-1,-2-1 0,-2-1 1,-1-2-1,0 1 0,-2 2 0,0 3 0,1 3 0,6 5 0,-9 0 0,9 0-1,-3 12 1,3 1 0,1-1 0,2 0 0,2 1 0,1-3-1,3-4 2,0-2-2,2-3 2,-1-5-1,0-1 0,0-3 0,-3-1 0,0-2 0,-5 1-1,-1-2 1,-2 3 0,-3 0 0,4 9-1,-11-10 1,11 10-1,-10 1 1,10-1-1,-8 16 1,8-2-1,0 1 1,4 2 0,1-2 0,3-2 0,3-1-1,3-3 1,1-4 0,0-4 0,2-3 0,-2-3 0,-2-2 0,-1 0-1,-4-3 1,-4-1 0,-3 1-1,-3-1 1,-4 1-1,-2 0 1,-1 2 0,-3 3-1,2 2 1,-1 3-1,0 4 1,4 2 0,1 5 0,5 0-1,2 3 1,2-1 0,3 3 0,4-2 0,5-3 0,1-1 0,2-3 0,1-1 0,0-4 0,-1-2 0,-2-4 0,-2-1 0,-5-1 0,-2-2 0,-3 0 0,-3-1 0,-3 1 1,-1-1-1,3 9 0,-8-12 0,8 12 0,-7-3 0,7 3 0,-3 10 0,4-1-1,3 2 1,0-1 0,2-1 0,2 0 0,1-3 0,0-2 0,1-3 0,1-3 0,-2-6 0,1 0 0,1-4 0,-2-2 0,-2-1 0,0 0 0,-3-2 1,-1 1-1,-1 4 0,-3 2 1,1 10-1,-4-8 0,4 8 0,0 0 1,-4 10-1,4-2 0,1 0 0,2-1 1,-3-7-1,9 14 0,-1-10 0,0-4 0,1-2 1,0 0-1,0-4 1,-1-2-1,1 1 1,-3-2-1,-3 0 0,0 1 1,-3 8-1,-5-15 0,-1 9 0,-4 1 0,0 5 1,-2 3-1,-2 4-1,2 1 1,-2 4 0,2 3 0,2 2 1,1-1-1,2 1 0,2-1 0,2-1 1,3-1-1,3-3 0,2-1 1,1-4-1,2-2 0,1-2 0,2-4 0,-3-2 0,1-1 1,-4-3-1,0 0 1,-4-2-1,-2 0 0,-5 2 0,0 0 1,-2 2-1,-2 5 0,1 2-1,-1 4 1,2 3 0,3 0 0,1 4 0,3 0 0,2-1-1,2-3 1,3-1 0,3-4 0,1-1 0,3-2-1,1-2 1,0-1 0,1-2 0,-3-2 0,1-1 0,-2 0 1,-2-1-1,-3-3 0,-2-1 0,-2 2 0,-2-2 1,0 4-1,-3 0-1,3 9 1,-7-12 0,7 12 0,-8 0 0,8 0 0,-4 10 0,4-10 0,-1 14 0,1-14 0,7 12 0,-7-12 0,13 3 0,-4-6-1,0 0 2,0-6-1,0 0 0,-1-2 0,-2-3 0,-2 0 0,-2 1 0,-4-1 1,1 2-1,-3 0 0,0 4 0,4 8 0,-9-8 0,9 8 0,-8 1-1,8-1 1,0 0 0,0 10 0,0-10-1,8 5 1,0-5 0,0 0 0,3-5 0,-2 0 0,3-3 0,-1-2 1,-1-2-1,-1-2 0,-2 0 0,-2-1 1,-3-1-1,-3 1 0,0 1 0,-5 0 0,0 5 0,-3 2 0,0 4 1,1 2-1,0 4 0,1 2-1,7-5 2,-9 16-1,9-6-1,2 0 1,4-1 0,0-2 0,5 0 0,2 0 0,2-4-1,1-1 1,0-3 0,-1-2 1,0-1-1,-2-2 0,-4-2 0,-1-1 0,-4 0 1,-3-2-1,-1 0 0,-3 2 0,-3 1 0,0 2 0,-1 5 0,0 2 0,-1 4 0,1 2 0,-1 4 0,3 1 1,1 1-1,2-1 0,2 0-1,2-3 1,4 0 0,2-4 0,1-3 0,1-3 1,1-2-1,-1-2 0,-1-2 1,-1-1-1,-3-2 0,-3-2 1,-2 1-2,-3-2 2,-2 1-1,-2 2-1,0 2 1,-1 2 1,-1 3-1,2 4 0,1 4 0,1 4 0,1 1 0,4 2 0,1 2 0,2-1 0,4 1 0,1-2 0,4-2 0,2-2-1,2-2 2,-1-4-1,0-1 0,0-4 0,-3-1 0,-3-3-1,-2-1 1,-4-2 1,-4 1-1,-3-1 0,-4-3 1,-3 2-1,-2 1 0,1 2-1,-3 1 2,3 2-2,0 4 1,2 1 0,2 3 0,8-3 0,-8 10 0,8-10 1,2 9-1,-2-9 0,9 6-1,-2-3 1,2-3 0,-1-3 0,0 0 0,-1-2 0,0 0 0,-7 5 0,5-15 0,-7 6-1,-1-2 1,-3 0-1,-1 1 2,-1-1-2,-2 4 0,2 2 1,0 1 0,1 4-1,7 0 1,-8 12 0,8-3 0,2 1 1,3-1-1,2-1 1,2-2-1,2-3 1,-1-1-2,1-2 2,1-2-1,-3-2 0,-1-3-1,-2 0 1,-2-2 0,-4-1-2,-2-1 3,-2-1-2,-5 1 1,0 1 0,-4 0 0,0 3 0,-3 1 0,3 4 0,-1 2 0,3 3 0,1 2 0,3 0 0,7-5 0,-6 17 0,8-7 0,2-1 0,4 0 0,2-3 0,1 0 0,3-1 0,-2-3 0,1-2 1,-2-3-1,-3-2 0,-8 5 1,7-14-1,-10 7 0,-1-1 0,-3-2 0,-3 2 0,1 0 0,-2 3-1,1 1 1,1 1 0,0 4 0,3 0 0,6-1 0,-7 9-1,7-9 1,0 14 0,0-14 0,8 13 0,0-9 0,0 1 0,2-2-1,-1-2 2,-1-4-1,-1 1 0,-7 2 0,8-12 0,-8 12 0,-5-13 1,-2 7-1,-2 1 0,-2 1 0,-3 3 0,-1 2 0,1 2 1,1 1-1,0 4-1,4 1 1,0 0 0,5 1 0,1-1 1,3-9-2,6 13 1,-6-13 0,13 2 0,-4-5 0,0-2 0,-1-1 0,-1-3-1,-2 1 2,-3-2-1,-5 1 0,-2 0 0,-4 1 0,-2 0 0,-3 1 0,-1 3 0,-1 2 0,1 2 1,0 4-2,3 0 2,2 3-2,2 2 1,4-1 0,2 1 0,2-9 0,7 12 0,1-8 0,1-2 0,2-2 0,-1 0 0,2-2-1,-2-3 1,-3 0 0,-7 5 0,7-11 1,-7 11-1,-7-15 0,-1 7 0,-4 0 1,0-1-1,-3 1 0,0 2 0,0 3 0,2 3 0,0 1 0,4 3 0,1 1 0,8-5 0,-10 13 0,10-13-1,-2 13 1,2-13 0,0 0 0,4 8 0,-4-8 0,0 0-1,0 0 2,6-7-1,-6 7 0,-2-12 1,-2 3-1,-1 1 0,-3 0 0,-2-1 1,-2 2-1,1 0 0,-1 3 0,0 3 0,1 2 0,0 3 0,3 3 1,0 1-2,5 3 1,-1-1 0,2 0-1,2 0 1,0-10 0,6 11 0,-6-11-1,11 3 1,-11-3 0,10-6 0,-10 6 1,7-14-1,-5 5 0,-4-1 0,-2 1 1,0-1-1,-4 0 0,1 2 1,-2 2-1,-1 2 0,1 4-1,2 3 1,0 2 0,7-5-1,-8 16 1,6-7-1,2 3 1,2-3 0,2-1 0,1 1 1,2-3-2,-1-2 2,2-2-1,-8-2 0,9-1 0,-9 1 0,3-7 0,-3 7 0,-7-14 0,-1 7 1,-1-2-1,-3 0 0,-3 0 1,0 1-1,-3 3 0,2 1-1,0 5 1,2 0 0,0 5-1,4 0 1,3 3 0,4 1-1,2-2 1,3 1 0,-2-9 0,10 12 0,-2-9 0,0-1 0,-1-2 0,-7 0 0,9-5 0,-9 5 1,0-10-1,0 10 1,-12-11-1,3 5 0,-2 1 0,-1 3 0,-1 0 0,1 2 0,-1 3 0,1 0-1,2 2 1,2 0 0,1 1 0,1-3 0,6-3-1,-9 4 1,9-4 0,-7-5 0,7 5 0,-8-15 0,4 6 0,-1-2 0,-1-1 1,1 2-1,-1 1 0,6 9 0,-11-11-1,11 11 1,-7 3 0,7-3-1,-2 14 1,2-4 0,0 3 0,3 0-1,0 0 1,2-1 0,2 0 0,2-2 0,0-2 0,1-4 0,1-3 0,-2-2 1,0-3 0,-2-2-1,-1-3 0,-4 0 0,-2-3 1,-2 0-1,-3-1 0,-3-1 0,-1 2 0,0 2 0,-3 4 0,3 2 0,0 3 0,0 4-1,0 2 1,4 4 0,2 0 0,1 1-1,3 1 1,0-2 0,4-2 0,1-2 0,3 0 0,0-4 0,0-3 0,1-3 1,-1-2-1,-2-2 0,-3-2 0,-2 0 1,-4-2-1,-4 0 0,0-1 1,-4-1-2,-1 0 1,-2 0 1,-1 2-2,2 0 1,1 5 0,1 1-1,2 5 2,2 4-2,6-2 1,-7 13 0,6-2-1,2 0 1,0 0 0,2 1 0,2 1-1,-1-3 1,3 0 1,0-1-2,0-3 1,0-1 1,-7-5-2,11 3 2,-11-3-1,7-6 1,-7 6-1,0-12 0,0 12 0,-6-14 0,6 14 1,-11-9-2,5 11 1,0-1 0,6-1 0,-9 16-1,7-4 1,2 2-1,0 0 1,4 1 0,1-3 0,3 1 1,2-2-1,1-3 0,2-3 0,1-1 0,-1-4 0,-1 0 0,-1-3 0,-1-2 1,-3-1-1,-7 6 0,5-15 0,-5 15 0,-4-14 0,4 14 0,-10-9 0,10 9 0,-11 1 0,11-1-1,-9 12 1,8-1 0,-1 3-1,4-1 1,1 0 0,3 1 0,4-4 0,1 0 0,5-4 1,2-4-1,0-5 0,0-1 0,-1-4 0,-1-3 0,-4 0 1,-3-3-1,-4 1 0,-4 2 0,-1 0 0,-4 2 0,4 9 0,-11-6-1,4 8 1,1 4 0,1 3 0,1 3 0,1 1 0,1 2 0,5-3 1,0 2-2,3-5 1,0 0 0,4-4 1,0-1-2,2-3 1,-1-3 1,-1-2-1,0-2 0,-3 0 0,1-3 1,-5 2-1,-1-4 0,-3 1 0,-2 1 0,3 9 0,-9-11 0,1 8 0,1 3-1,1 4 2,6-4-2,-10 14 1,8-3 0,1-1-1,2 1 1,4-1 0,1 0 0,3-6 0,2-1 0,2-3 0,0-2 0,2-3 0,-1-3 1,-2-2-2,-1-1 1,-3 0 0,-2-1 1,-2 3-1,-2-2 0,-2 2 0,0 9 0,-5-12 0,5 12 0,-6-2 0,6 2 0,-5 10 0,3-1-1,1 1 2,1 0-2,2 1 1,0-2-1,-2-9 2,15 13-1,-4-10 0,0-3 0,3-1 0,-1-4 0,1-1 0,-2-1 1,0-1-1,-4-3 0,-3 0 0,-2 0 0,-2 0 1,-1 1-1,-2 2-1,2 8 1,-8-9 0,8 9 0,-7 0 0,7 0-1,-6 12 1,6-3 0,0 0 0,1 1 0,4-2 0,-5-8 0,12 10 0,-3-8 0,0-1 0,0-3 0,2-3 0,-1-1 0,-2-1 0,-1-4 0,-1 0 0,-3-1 1,-1 0-1,-2 2 0,-2 0 0,-1 2 0,3 8 0,-9-7 0,9 7 0,-11 4 0,11-4-1,-7 14 1,6-5 0,2 0 0,2 0-1,2-2 1,2 0 0,3-4 0,1 0 0,1-4 1,0-2-1,0-3 0,0-3 0,-3-2 1,-1-1-1,-3-1 0,-1-2 0,-3 0 0,-2 3 0,-1 1 1,-1 3-1,3 8 0,-7-8 0,7 8 0,-7 3-1,7-3 1,-5 9 0,5-9 0,0 11-1,0-11 1,7 8 0,1-6 0,0 1 0,2-3 0,-1-2 0,1 1 0,-1-3 0,-1 0 0,-1-3 0,-4-1 1,-1-2-1,-4 1 0,-1-3 0,-2 0 0,-1 3 0,-2-1 0,0 2 0,-1 4 0,0 2 0,2 2 0,7 0 0,-9 10-1,5-2 1,3 1 0,1 1 0,2-1 0,2 1-1,1-2 1,2 0 0,-1-4 1,3-2-1,-1-3 0,-1-1 0,-1-2 0,-6 4 0,7-15 1,-6 4-1,-3 1 0,-1 1 0,-2-1 0,-2 3 0,1-1 0,-3 4 0,2 2 0,0 3 0,7-1 0,-10 8 0,10-8-1,-5 15 1,4-5 0,4-3-1,-1 2 2,-2-9-2,12 13 1,-4-10 0,0-1 0,0-3 1,0-1-1,-2-2 0,-6 4 0,5-14 1,-5 14-1,-4-13 0,-3 4 0,-3 1 0,-2 0 0,-1 4 0,0 1 0,0 5-1,1 0 1,1 3 0,3 4 0,3 2 0,2 1-1,3 1 2,2-3-2,1-2 1,-3-8 0,14 13-1,-6-11 1,1-2 1,-1-2-1,-1-2 0,-1 0 0,-6 4 0,6-14 1,-9 6-1,-3-1 0,-1 1-1,-3 0 2,-1 2-2,-3 4 1,2 3 0,0 3 0,1 2 0,2 3 0,2 4 0,2 1-1,2-1 1,3 0-1,2-2 1,3-2 0,2-2 0,1-3 0,1-4 0,-1-2 0,0 0 0,-2-3 1,-6 5-1,6-15 0,-6 15 0,-6-14 0,-2 8 0,-2 0 0,-2 2 0,0 2 1,0 4-2,0 2 1,2 3 0,1 0 0,3 2 0,2 2 0,3-3-1,1 2 0,0-10 1,6 13 1,-6-13-1,13 8-1,-6-4 1,0-4 0,-7 0 1,12 1-1,-12-1 0,0 0 0,0 0 0,0-7 0,-6 3 1,-3 0-1,0 0 0,-1 1 0,-1 3 0,-1 0 0,3 4 0,0 1 1,2 1-2,2 2 1,1 0 0,4-8 0,-3 14 0,3-14-1,0 0 1,1 9 0,-1-9 0,0 0 0,0 0 0,0 0 1,0 0-2,2-11 2,-2 11-1,-11-13 0,4 4 0,-2 0 1,-1 0-1,0 1 0,0 3 0,-1 2-1,2 3 1,2 3 0,0 3 0,7-6 0,-9 13 0,7-5 0,2-8-1,-2 13 1,2-13 0,0 0 0,0 0 0,0 0 1,0 0-2,0 0 2,0 0-1,-1-9 0,1 9 1,-6-12-1,6 12-1,-8-10 1,1 5 0,7 5 0,-12-3 0,5 4 0,1 2 0,6-3 0,-10 10 0,10-10 0,-9 13 0,9-13-1,-3 12 2,3-12-2,1 7 2,-1-7-1,0 0 0,0 0 0,8 1 0,-8-1 0,0 0 0,0-12 1,0 12-2,-5-14 2,1 6-1,-3-1-1,-1 0 1,0 2 1,-1 1-2,1 1 1,-1 2 0,2 4 0,-1 2 0,8-3 0,-8 10-1,8-10 1,-4 11 0,4-11 0,2 8 0,-2-8 0,0 0 1,7-4-2,-7 4 1,3-9 0,-3 9 1,1-15-2,-4 6 1,-1 0 1,-2 1-1,0-1 0,-1 2 0,-1 1 0,-1 0 0,2 4 1,1 4-2,0-1 1,6-1 0,-8 11-1,8-11 1,-3 12 0,3-12 0,3 8 0,-3-8 0,0 0 0,0 0 1,0 0-1,8-9 0,-8 9 0,-1-16 1,-1 4-1,-2 2-1,1 0 1,-4-3 0,1 1 0,-1 1 0,-1 0 0,-1 2 0,1 6 0,1-3 0,1 4 0,6 2 0,-6 4 0,6-4 0,-4 9 0,4-9-1,1 8 1,-1-8 0,0 0 0,0 0 0,0 0 0,0 0 1,0 0-1,3-15 0,-4 6 0,-2-1 0,0-1 1,-2 0-2,-1-1 1,0 1 1,-3 0-1,2 1 0,0 2-1,0 2 2,7 6-2,-9-7 1,9 7 0,0 0 0,0 0-1,0 0 2,-4 9-2,4-9 1,0 0 0,4 9 0,-4-9 0,0 0 0,0 0 1,0 0-1,0 0 0,4-9 0,-4 9 0,-2-8 0,2 8 0,0 0 0,0 0 0,0 0-1,-5 8 1,5 2 0,1 2 0,1 0-1,2 0 1,0-1 0,1-2 0,1 0 0,1-4-1,0-3 2,0-2-1,1-1 1,-2-5-1,-6 6 0,9-15 0,-6 6 1,-3-1-1,0 0 0,-2 0 0,-1 2 0,3 8 0,-10-9 0,10 9 0,-12 4 0,12-4 0,-8 13 0,7-3-1,-1 0 1,2 0 0,2 0 0,1-1 0,-3-9 0,11 13-1,-4-10 1,1-2 1,-1-2-1,2-3 1,-3-1-1,-1-3 0,-1-1 1,-3 0-1,-3-1 0,-2-1 0,0 2 0,-3 0-1,0 2 1,-1 2 1,1 4-1,1 1-1,6 0 1,-7 9 0,7-9 0,-1 16 0,2-6 0,4 0-1,1-3 1,2 2 1,3-6-2,1 0 1,1-5 0,0-2 1,-1-1-1,-1-4 0,0-1 0,-3-2 0,-4 2 0,-2-1 1,-4 2-1,1 0 0,1 9 0,-8-9 0,2 7 0,6 2 0,-10 5 0,10-5-1,-8 10 1,8-1 0,0-9 0,0 14 0,0-14 0,10 9 0,-10-9 0,14 3 0,-7-3 0,-1-4 0,1 1 0,-7 3 0,8-11 0,-8 11 0,0-13 1,0 13-1,-9-12 0,2 7 1,-1 1-1,1 4-1,-2 1 1,2 3 0,7-4 0,-8 14-1,7-5 1,1 3-1,2 0 2,1-1-1,2-2-1,1-2 1,1-1 0,0-2 1,-7-4-1,10 1 0,-10-1 0,0 0 0,3-10 0,-3 10 1,-7-10-1,1 4 0,-2 3 0,1 2 0,-1 2 0,1 2 0,1 5 0,-1 2-1,3 2 1,1 0 0,0 2 0,2-4-1,-1 2 1,2-4 0,0-8 0,-3 10 1,3-10-1,0 0-1,-9 0 2,9 0-1,-11-5 0,11 5 0,-10-4 0,3 3 0,7 1 0,-11 6 0,11-6 0,-9 15 0,4-5 0,2 0-1,0-1 1,1 0 0,2-9 0,-4 13 1,4-13-2,0 0 2,-7 3-1,7-3 0,0 0 0,-9-8 0,9 8 0,-6-5 0,6 5 0,-7 2-1,7-2 1,-5 12 0,3-4 0,1 2 0,1 1 0,0-1-1,1 0 1,-1-10 0,1 14 0,-1-14 0,-1 9 1,1-9-1,0 0 0,-8 6 0,2-9 1,-1 2-1,0-3 0,0 0 0,-2-1 0,2 2 0,1 0 0,0 2 0,6 1-1,-7 7 1,7-7 0,-5 17-1,4-8 1,0 0 0,1 2 0,-1-1 0,1-2 0,0-8 0,-1 13 0,1-13 0,0 0 1,-8 8-1,8-8 0,-8-5 0,8 5 0,-11-10 0,5 2 0,0-1 0,0-1 0,0-1 0,0 2 0,2 0 0,2 0 0,2 9 0,-3-13-1,3 13 1,0 0 0,0 0 0,9-4 0,-9 4 0,6 8 0,-6-8 0,3 12 0,-3-12 0,0 10 0,0-10 0,0 0 0,-6 2 0,6-2 1,-9-11-1,3 1 0,0-2 0,0-3 0,-3-1 0,1 0 0,1 3 0,1 2 0,0 4 0,6 7-1,-9-1 1,9 1 0,-3 12-1,2-2 2,1 0-2,0-2 1,1 1 0,-1-9 0,0 10 0,0-10 0,0 0 1,0 0-1,0-11 0,0 2 0,-2-1 0,2 0 0,-1-2 0,1 3 0,0 9-1,0-12 1,0 12 0,0 0 0,0 11 0,2-1 0,0 2 0,1 2 0,-1-1 0,2 1 0,-1-4-1,-1 0 2,-2-10-1,3 11 0,-3-11 0,0 0 0,0 0 0,-7-12 0,2 3 1,1-3-2,-3-2 2,-1 1-1,0-1 0,-1 3 0,0 2-1,2 4 1,-2 5 0,3 5 0,0 5-1,4 0 1,0 4 0,3 2 0,0-1 0,2-1 0,4-4 0,0 0 0,5-4 0,-2-1 0,4-3 0,-2-2 0,0-3 0,-2-2 0,-2 0 1,-8 5-1,7-14 0,-10 6 0,3 8 0,-12-12 0,3 8 0,-3 2 0,1 4 0,0 2-1,0 4 2,2 1-2,2 3 1,1 0-1,5 0 1,1-1 0,3-2 0,4-2 0,1-4 0,2-2 0,3-2 0,0-2 0,1 0 0,-2-1 1,-2-1-1,-2-2 0,-8 7 1,6-11-1,-6 11 0,-6-9 0,6 9 0,-12-5 0,4 5 0,0 2-1,0 4 1,1 2 0,2 2 0,2 2 0,1 0-1,3 1 1,3-2 0,1-1 0,3-3 0,1-3 0,1-4 0,0-1 0,2-4 1,-3 0-1,0-1 0,-3-3 1,-1 1-1,-4 0 0,-1 8 1,-4-15-1,4 15 0,-13-9 0,6 6 0,0 4-1,0 1 1,0 4 0,7-6-1,-7 17 1,7-8 0,2 1 0,2-1 0,2-2 0,2-2 0,3-1 0,1-3 0,1-3 0,1-1 0,-2-3 1,0 0 0,0-5-1,-3 1 0,-3-2 0,-1 1 1,-4-2-1,-1 1 0,-3 0 0,0 1-1,3 11 1,-10-12 0,10 12 0,-11-1 0,11 1 0,-8 10-1,6-2 1,1 0 0,3 0 0,-2-8 0,6 13 0,2-9 0,0-1 0,2-3 0,-1-1 0,1 0 0,-2-1 1,-1 0-1,-7 2 0,0 0 1,0 0-1,0 0 0,-10 0 0,2 3 0,-1 3-1,0 0 1,1 4 0,1 1 0,0 1 0,2 2-1,-1-2 1,3-2 0,0-1 1,3-9-1,-5 10 0,5-10 0,0 0 0,0 0 0,-4-11 0,4 11 0,-2-13 0,2 13 0,-1-11 0,1 11 0,0 0 0,0 0 0,0 0 0,0 0 0,-4 12 0,4-12-1,2 14 1,-2-14 0,2 13 0,-2-13 0,0 0 0,1 9 0,-1-9 0,0 0 0,-8-1 0,8 1 1,-12-5-1,4 2 0,-2-2 0,-1 1 0,-2 0 0,2 2 0,-1 2 0,2 0-1,1 2 1,2 2 0,7-4-1,-6 11 1,6-11 0,3 15 0,-3-15 0,9 15 0,-3-10 0,-6-5 0,11 9 1,-11-9-1,7 3 0,-7-3 0,0 0-1,1-12 2,-1 12-1,-8-12 1,8 12-2,-11-14 1,5 10 0,6 4 0,-11-6 0,11 6-1,-9 2 1,9-2 0,-3 10-1,3-2 2,1 1-2,1 0 3,-2 3-2,0-1 1,0-1-1,0 2 1,-2-2 0,0-2-1,2-8 1,-7 13-1,7-13 0,-7 6 0,7-6 1,-6-2-1,6 2 0,-9-8 0,9 8 0,-11-9 0,11 9 0,-10-7 0,10 7 0,-9-5 0,9 5 0,0 0 0,-6-5-1,6 5 1,0 0 0,0 0 0,0 0 0,-7 5 0,7-5 0,-5 10 0,5-10 1,-6 9-1,6-9-1,-8 5 1,8-5 0,-9-2 1,9 2-1,-11-7 0,5 1 0,-1-3-1,-1-1 0,0-1 0,-1 0 0,1 0 0,1-2 1,1 3-1,2 1 0,1 0 1,3 9 0,-1-11 0,1 11-1,0 0 1,10-4 0,-10 4-1,9 2 1,-9-2 0,9 7 0,-9-7 0,0 0 1,7 7-1,-7-7 0,0 0 0,0 0 0,-10 0 0,10 0 1,-11-7-1,11 7 0,-12-14 1,5 5-1,0 0 0,-1-3 0,1 0 0,-1-2-1,0 1 1,1-1-1,0 1 1,1 0-1,1 0 1,3 2 0,-1 0 0,1 4-1,2 7 2,0-9-2,0 9 1,0 0 0,5 13 0,-4 0 0,1 2 0,0 2 0,2 1-1,-4-3 2,3-3-1,-3-2 0,0-10 0,0 10 0,0-10 0,0 0 0,-3-14-1,3 4 1,-3-1 0,2-1 0,-1-3 0,-1 2-1,0 1 1,0 2 0,1 3 0,2 7 0,-7-6-1,7 6 1,-12 8 0,6 1 0,-1 1-1,0 0 1,1 1 0,-1-1 0,3-1 0,4-9 0,-6 14 0,6-14-1,-1 10 1,1-10 0,3 11 0,-3-11-1,6 13 1,-6-13 0,9 12 0,-9-12 0,10 10 0,-10-10 0,10 5 0,-10-5 0,10-1 0,-10 1 1,8-4-1,-8 4 1,0 0-1,3-10 1,-3 10-1,0 0 0,0 0 0,-7-4 0,7 4-1,-4 12 0,3-2 1,1 2 0,2 2 0,1-1 0,3 1 2,1-2-2,2-2 1,0-3 0,0-3 0,1-2-1,-1-2 1,0-4 0,-9 4-2,10-12 1,-8 4 0,-2 8 0,-1-16 0,-2 8 0,-2-1-1,-2 4 1,-1 1 0,0 1 0,0 2-1,0 2 1,2 5 0,6-6-1,-7 18 2,7-9-1,3 2 1,2-1-1,2-1 1,1-1-1,2-3 2,1-1-2,-1-4 1,1 0-1,-2-3-1,-1-2 1,-2 0-1,-6 5 2,5-12-2,-5 12 1,-4-13-1,4 13 1,-9-8 0,9 8 1,-11 2-1,11-2-1,-8 12 2,6-2-1,0 1 1,3-1-1,2-2 1,1 1-1,3-3 1,2-3 0,0-2-1,3-4 0,0-2 0,0-1 0,0-1-1,-1-2 2,-4-1-2,-1 0 1,-3 0 0,-3 2 0,-2-1-1,2 9 2,-8-14-2,8 14 1,-10-5 0,10 5-1,-7 2 1,7-2-1,0 7 1,0-7-1,7 11 1,1-7 1,0 0-1,2-3-1,0-1 2,1-3-1,0-2 0,-1 0 0,0-3 0,-3 2 1,-2-4-1,-3 1 0,0 0 1,-4-2-1,-1 2 0,-1-2 1,-1 3-1,5 8-1,-10-12 1,10 12 0,-8-1 0,8 1-1,-3 10 1,4-1-1,-1-9 1,5 14 0,-5-14 0,14 8 0,-5-7 0,1-2 1,0-2-1,0 0 1,0-3-1,-2-1 0,-2 0 0,-3-2 0,-3 0 1,-2 0-1,-3 0 0,-3-2 0,-1 3 0,0 2 0,-2 1 0,2 5 0,0 0 0,1 6 0,2 2-1,3 2 1,1 2 0,1-1 0,2 2 0,0-2 0,2-2 0,-3-9 0,6 10 0,-6-10 0,0 0 0,6-2 0,-6 2 0,2-12 0,-4 4 1,0 0-1,-2-1 0,4 9 0,-9-11 0,3 10 0,0 4 0,-1 3 0,1 3-1,1 4 1,0 0 0,1 0 0,2 0-1,1-3 1,1 0 0,0-10 0,0 10 1,0-10-1,0 0 0,0 0 0,1-8 1,-1 8-1,-3-14 0,0 6-1,0 0 1,3 8 0,-10-11 0,4 9 0,-1 2 0,0 3 0,1 1-1,6-4 2,-10 16-2,7-8 1,1 1 0,1-1 0,1-8 0,1 10 0,-1-10 0,0 0 0,0 0 1,0 0-2,0 0 1,4-9 1,-4 9-1,-5-11 0,5 11 0,-9-9 0,2 6 0,1 2 0,6 1 0,-12 6 0,12-6 0,-10 14 0,6-4-1,1-1 1,1-1 0,1 0 0,1-8 1,0 10-1,0-10 0,0 0 0,0 0 1,0-8-1,0 8 0,-2-13 0,-2 4-1,1 0 1,-2 1 0,-2-2-1,-2 1 1,0 0 0,-1 3 0,1 0-1,0 3 1,1 1 0,1 3 0,7-1-1,0 0 1,-5 14 0,5-14 0,3 11 0,-3-11 0,6 10 0,-6-10 0,9 5 0,-9-5 0,9-2 0,-9 2 0,5-9 0,-4 0 1,0 2-1,-3-3 1,0 1-1,-4-1 0,1 1 0,0 1 0,-1 3 0,-2 2-1,2 4 1,0 3 0,0 2 0,0 3 0,3 1-1,0 0 1,2 0 0,0-2 0,1-8 0,5 10 0,-5-10-1,8 3 1,-8-3 1,9-4-1,-9 4 0,7-10 0,-7 10 1,2-11-1,-2 11 0,-7-14 1,1 9-2,-1 0 1,-3 1 0,-1 0 0,-1 3-1,2 1 2,-1 3-2,2 2 0,2 0 2,7-5-2,-8 13 1,8-6 0,0-7 0,5 12-1,-5-12 2,11 7-1,-4-5 0,-7-2 0,12-1 1,-12 1-1,7-5 0,-7 5 0,0 0 0,0-9 0,0 9 0,-9-8 0,2 4-1,-1 0 1,-1 0 0,0 2 0,-1 1-1,2 1 1,0 2 0,1 2-1,7-4 1,-3 12 0,4-3 0,3-1-1,1 1 1,1-2 0,2 0 1,0-1-2,0-2 1,-8-4 1,11 4-1,-11-4 0,0 0 0,0 0 0,0 0 0,0 0 0,-8 0 0,0 0 0,-3 0 0,-1 2 0,-1 1 0,-2 0 0,2 2 0,0-1 0,3 1 0,-1-1 1,3 0-1,8-4 0,-10 2 0,10-2 1,-5-7-2,5 7 1,-1-17 0,0 7-1,1-2 1,-1-2 0,-1 1-1,2-1 1,-2 3 1,0 2-1,2 9-1,-5-12 1,5 12 0,0 0 0,-7 12 0,5-3-1,2 1 1,1 3 0,2-1 1,-1-1-1,1-2 0,2-2 0,-5-7 1,8 7-1,-8-7 0,0 0 0,0 0 0,1-11 0,-1 11 1,-7-15-1,1 7 0,0-1 0,-3 0 0,0-1 0,-1 2 0,-1 3-1,1 2 1,1 3 0,1 3-1,1 4 1,3 1-1,2 3 1,3 1 0,1-1 0,2-1 0,1-1 0,1-3 0,1-3 1,2-2-1,-1-2 0,-2-2 0,1-3 1,-7 6-1,9-15 0,-7 5 0,-3 0 1,-2 0-1,-1-1 0,-2 1 0,-2-1 0,0 1 0,-1 2 0,-1 3-1,1 1 1,1 4 0,-1 3-1,2 3 1,1 2 0,1 3 0,2 0-1,0-1 2,2 0-2,1-1 2,0-9-1,3 14 0,-3-14 0,0 0 1,1 8-1,-1-8 1,0 0-1,-6-2 0,6 2 0,-12-11 0,12 11 0,-15-15-1,8 5 1,-1 0 0,1-1 0,0 0-1,0 1 1,7 10 0,-8-11 0,8 11-1,0 0 1,0 0 0,-1 9-1,2 0 1,5 1 0,0-1 1,2-1-1,-1-2 0,1-3 0,1-2 0,-2-2 1,0-4-1,-7 5 0,6-14 0,-5 6 0,-2-3 0,-1 2 0,-5 0 0,-1 1 0,0 2 0,-2 0 0,1 3-1,0 1 1,0 2 0,2 2-1,7-2 1,-8 6-1,8-6 1,-3 8-1,3-8 1,1 8 0,-1-8 0,6 6-1,-6-6 2,13 2-1,-7-4 1,1-1-1,-7 3 0,11-13 1,-7 6-1,-3-2 0,-2 0 0,-3-1 0,0 0 0,-3 2 1,-1-3-1,-2 2 0,1-1-1,1 3 1,-1 2 0,1 2 0,0 3-1,2 4 1,1 3-1,1 3 1,2 3 0,1-1 0,1 1-1,1-1 1,3-1 0,0-2 1,2-3-1,0-5 0,2-2 0,-1-3 0,-1-3 1,1-2-1,-2-2 0,-2-2 0,0 0 0,-3-1 0,-3 0 0,0 1 1,-2 0-1,-1 1 0,0 2 0,0 5-1,-1 2 1,7 3 0,-9 5-1,9-5 1,-4 16 0,4-5 0,2-1 0,0 1 0,3-3 0,-5-8 0,12 10 0,-5-8 0,0-3 0,3-3 1,-3-3-1,0 0 0,-2-2 0,-2-2 1,0 1-1,-3-3 0,-3 3 1,-1-3-2,-1 5 1,-3-1 0,1 5 1,1 2-2,-1 4 1,0 2 0,2 4-1,0 5 1,3 1 0,1 4-1,1-2 1,2 1 0,1-2 0,1-1-1,1-3 1,1-3 0,0-2 0,0-3 1,-6-3-1,13-5 0,-13 5 1,7-12-1,-5 5 0,-2 7 1,0-15-1,0 15-1,-5-7 1,5 7 0,-10 3 0,7 5 0,-2 2 0,3 1-1,-1 3 1,2-2 0,1 1 0,2-2-1,1-3 2,5-2-1,0-2 0,0-1 0,2-3 1,1-2-1,-2 0 0,0-2 1,0 1-1,-9 3 0,8-8 0,-8 8 1,4-8-1,-4 8 0,0 0 0,0-8-1,0 8 2,0 0-1,0-8 0,0 8-1,0 0 2,5-11-1,-5 11 0,4-13 0,-1 4 0,0-2 0,-1-1 0,0 0 0,-2-1 0,-1 0 0,0 3 0,1 10 0,-8-12 0,8 12 0,-9 5 0,5 3-1,0 5 1,2 2 0,1 2 0,2 0 0,1-2-1,1-1 2,0-3-1,2-2 0,-5-9 0,7 7 0,-7-7 1,6-2-1,-6 2 1,3-12-1,-3 12 0,-3-15 0,1 5 0,-3 1 0,-1-1 1,0 1-1,-3 2-1,2 1 1,-2 2 0,0 2-1,0 3 1,1 2 0,0 5-1,1-1 1,2 4 0,0 1-1,3 0 1,1 1 0,2 1-1,2-2 1,1-2 0,4-1 0,-8-9 0,12 14 0,-6-12 1,0-1-1,-6-1 1,0 0-1,0 0 0,2-13 0,-2 13 0,-8-11 0,8 11 0,-12-9 0,12 9-1,-11 0 0,11 0 1,-7 15-1,4-1 1,3 3-1,1 2 1,2 2 1,2-1-1,1-1 1,2-1-1,1-3 1,1-3 0,-2-2 0,-1-3 0,-1-2-1,-6-5 0,9 5 0,-9-5 1,0 0-1,0 0 0,0 0 0,0 0 0,-9 2 0,9-2 0,-9 5-1,9-5 1,-9 11 0,5-4-1,0 2 1,2 2 0,-1 0 0,1-1 0,1 0 0,0-2 0,1-8-1,-1 10 2,1-10-2,0 0 1,0 0 0,3-9 1,-3 9-1,2-16 0,-2 6 0,-1 0 0,0 0 0,-1-1 0,-2 3 0,4 8 0,-6-11 0,6 11-1,-9-5 1,9 5 0,-9 0 0,9 0 0,-11 2 0,5-2 0,0-1-1,-1-1 1,1 1 0,0-1 0,6 2 0,-10-7 0,10 7 0,-6-12 0,4 4 0,-1-3 0,2 0-2,0-1 2,2 0-1,0 4 0,-1 8 0,5-10 0,-5 10 1,11 10-1,-6 0 2,0 3-1,1 2 1,-2 1 0,-1 1-1,-1-2 1,-4-2 0,0-4-1,-2 0 0,4-9 0,-10 9 0,2-8 1,0-2-1,-1-3 0,0-2 0,-1-2 0,-1-1 0,1 0 0,1 0-1,1 3 1,1-2 0,7 8 0,-7-6-1,7 6 1,0 0 0,0 0 0,9 13 0,-9-13 0,10 11 0,-4-3-1,-6-8 2,7 14-1,-7-14 0,3 13 0,-3-13 0,-4 7 0,4-7 0,-9 2 1,9-2-1,-13-5 0,5 0 0,-1-3 0,2 1 0,-1-1 0,2-2 0,0 2 0,3 0-1,3 8 1,-3-13 0,3 13 0,0 0-1,9-6 1,-3 7 1,2 4-1,-1 1-1,-1 2 2,-2 2-1,-2 3 0,-2-1 0,-1 1 0,-4-3 0,-1-2 1,-1-2-1,-1-4 1,-1-4-1,3-3 1,-2-4-1,3-1 0,-3-3 0,5 1 0,-3-1 0,5 2-1,-2 1 1,3 10 0,-2-13 0,2 13 0,0 0-1,0 0 2,0 0-1,0 9 0,0-2 0,0 4 1,0-1-2,-3 2 2,3 0-1,-5 0-1,1-2 1,-2-2 0,6-8 0,-11 9 0,11-9 0,-9-2 0,9 2 0,-7-11 1,7 11-2,-3-15 1,3 15 1,0-12-2,0 12 1,0 0 0,0 0 0,0 0 0,5 9 0,-2 0-1,-1 1 1,2 2 0,0 2 1,0-2-2,0-1 1,0-1 0,-1-2 0,-3-8 0,3 10 1,-3-10-1,0 0-1,0 0 2,0 0-1,-2-11 0,2 11 1,-7-12-2,7 12 1,-12-10 0,6 8 1,-1 5-2,0 1 1,0 5 0,2 2-1,2 3 1,2 2 0,4-1 0,1-2 0,4-4 0,3-3 0,2-4 0,4-5 0,0-2 0,1-5 1,-1 0-1,-2-3 1,-1 3-1,-5-3 0,-2 5 1,-7 8-1,-2-12 0,-4 9 0,-2 2 0,-2 2 0,0 3 0,-1 3 0,1-1 0,2 1 0,2 2-1,2 1 1,4 0 0,0 0 0,1-1 0,3 1 0,-4-10 0,11 15 0,-2-11 0,0 0 0,-1-4 1,1 0-1,-1-1 0,-8 1 1,10-7-1,-10 7 0,4-9 0,-4 9 0,-5-10 1,-2 4-2,0 3 2,-1 2-1,1 2 0,-1 2 0,0 3-1,3 3 1,2 3 0,1 1 0,3-1-1,0 1 1,3 0 0,4-3 0,1-3 0,1-2 0,2-4 1,1-1-1,0-3 0,-1-2 1,-2-1-1,-2-1 1,-8 7-1,7-12 0,-7 12 0,-4-10 1,-2 8-1,-1 0 0,-2 2 0,-1 4-1,2 1 1,0 1 0,2 3 0,2 0-1,4 2 1,0-1 0,3-2 0,3 1-1,1-3 1,2-2 1,1-2-1,1-2 0,1-2 0,0-2 1,-2-2-1,-1-2 0,-1-1 1,-3 0-1,-1 0 0,-4-2 0,0 1 1,-4 1-1,-1-3 0,-1 3 0,0 1 0,0 2 0,-1 2 0,7 4-1,-9 5 1,9-5-1,-1 18 1,2-5 0,3 2-1,1 0 1,2-1 0,2-2 0,0-2 1,0-3-1,0-3 0,0-6 0,-2 0 0,-1-3 1,-6 5-1,8-15 0,-7 7 0,-2-1 0,1 9 0,-6-13 1,6 13-1,-10-8-1,4 8 1,-1 2 0,7-2-1,-10 10 1,7-1 0,1 1 0,1 1 0,3 1-1,2-3 1,-1-1 0,3 0 0,3-3 0,0 0 0,0-4 0,2-1 0,1-2 0,-2-1 1,1-1 0,-2 0-1,-2-2 1,-7 6-1,7-11 0,-7 11 1,-2-12-1,2 12 0,-10-10-1,4 6 1,-1 4 0,7 0 0,-11 4 0,11-4-1,-6 14 1,5-6 0,4 2 0,-1 1 0,4-1-1,1 1 1,2-2 0,0-2 1,2-2-1,-1-2 0,2-4 0,-3-1 1,0-2-1,-9 4 1,9-14-1,-6 5 1,-3 0-1,-1 0 0,-4-1 0,2 1 1,3 9-1,-9-14-1,9 14 1,-7-5 0,7 5-1,0 0 1,-5 10 0,5-10 0,2 13 0,-2-13 0,4 11 0,-4-11 0,11 8 0,-5-7 0,1-2 0,1-3 0,-1-1 0,-1-2 0,-1-1 1,-1-1-1,-1 0 0,-3 0 1,0 9-1,0-13 0,0 13 0,-3-7 0,3 7 0,0 0 0,0 0-1,-6 7 1,6-7 0,-1 11 0,1-11 0,4 13 0,-4-13 0,6 10 0,-6-10 0,10 2 0,-10-2 0,11-5 0,-11 5 0,7-9 1,-7 9-1,2-9 0,-2 9 0,0 0 0,0 0 0,-8-2 0,8 2 0,-6 10 0,6-10-1,-1 15 1,1-15 0,4 14 0,-4-14 0,10 7 0,-4-7 1,-6 0-1,13-8 0,-13 8 0,10-15 0,-7 5 1,-1 1-1,-3 2 0,1 7 0,-4-11 0,4 11 0,-10 0-1,10 0 1,-8 8 0,7 1-1,1-1 1,0 1 0,0-9 0,5 11 0,-5-11 0,10 2 0,-10-2 0,10-11 1,-7 2-1,0 0 0,-3-1 0,-3-1 1,0 2-1,-4-1 0,-3 2 0,-1-1 0,-3 3 0,1 1 0,-1 4 0,1 1 0,1 3-1,3 1 1,0 1 0,9-5 0,-9 15-1,8-8 1,1-7 0,1 8 0,-1-8 0,0 0 0,9-2 0,-9 2 1,6-13-1,-4 4 0,-2-1 0,-2-1 1,-1 0-1,-1 0 0,-4 0 0,0-1 0,-2 3 0,-2 0 0,-1 3 0,1 2-1,1 3 1,0 3 0,3 2-1,1 1 1,7-5 0,-4 12-1,4-12 1,4 9 0,-4-9 0,10 0 0,-4-3 0,1-1 0,-1-4 1,0-2-1,-3-1 0,0 0 1,-3 1-1,-3-2 0,-1 2 0,-3 0 1,-2 0-1,-3 1 0,-1 2 0,-1 2-1,1 0 1,-2 4 0,2 3-1,1 2 1,2 2 0,2 4 0,3 0-1,0 0 1,2 0 0,1-2 0,2-8 0,-2 10 0,2-10 0,0 0 0,0 0 0,0 0 0,-1-12 0,2 4 1,-1-1-1,-1-3 0,0 0 0,0 1 0,-1-1 0,0 1 0,-1 4 0,3 7 0,-7-9-1,7 9 1,-6 7 0,4 1 0,1 3 0,2 1-1,2 0 1,0-2 0,2 0 0,2-4 0,0-2 0,0-4 0,1-2 1,-8 2-1,10-12 1,-6 5-1,-3-2 0,-2-1 0,-3 1 0,-1-1 1,-3 1-1,-1 0-1,-3 0 1,-1 3 0,-2 3 0,1 2 0,2 2-1,-1 3 1,4 2 0,1 4 0,4 0-1,2 1 1,4-1 0,1 1-1,2-3 2,3 0-1,1-2 0,0-4 0,-1-2 1,-2-2-1,-6 2 0,10-12 1,-9 4-1,-2-2 0,-1-2 1,-2 0-1,-2 0 1,0-2-1,-2 2-1,0 1 1,-4 0 0,4 4-1,-1 5 0,1 1 1,1 3-1,1 3 0,0 4 2,3 0-1,3 4-1,-2-2 2,4-2-1,-2 0 0,0-9 0,3 12 1,-3-12-1,0 0 1,0 0-1,0 0 0,-6 0 0,6 0 1,-12-9-1,6 5 0,-1 0 0,-1-3 0,2 1 0,-2 2 0,2 1-1,-1 1 1,7 2 0,-13 5 0,13-5-1,-9 16 1,6-4 0,2 3-1,1 0 1,2 2 0,3-1 0,1-1 0,2-4 0,3-2 0,0-6 1,2-4-1,-1-3 0,-1-3 0,-1-4 0,-1 1 1,-4-1-1,-2-1 0,-5 1 0,-2 3 0,-4 0 0,-1 1 1,-3 2-2,0 2 1,0 2 0,0 4 0,2 0 0,1 2-1,3 3 1,6-8 0,-8 15 0,8-8-1,0 1 1,0-8 0,7 9 0,-7-9 0,11 4 0,-3-5 0,-1-1 0,2-3 1,-3-2-1,-6 7 0,11-13 1,-9 4-1,-2 2 0,-2-2 0,2 9 0,-12-14 0,4 8 0,-3 2 0,1 1 0,-2 1 0,2 4 0,0 1-1,2 2 1,2 1 0,0 4-1,4-1 1,1 0 0,1-1-1,0-8 1,3 12 0,-3-12 0,0 0 1,7 1-1,-7-1 1,0 0-1,1-13 0,-1 13 0,-5-12 0,5 12 0,-11-13 1,2 7-1,0-1-1,-1 0 1,-1 0 0,-1 2 0,0 1 0,1 1 0,1 0-1,2 3 1,1 2 0,7-2-1,-9 10 1,8-3-1,1 2 1,1 1 0,2-2 0,2 1 0,-5-9 0,11 10 0,-11-10 0,11 1 1,-11-1-1,8-8 0,-8 8 1,4-13-1,-5 4 0,1 9 0,-6-13 0,6 13 0,-13-11 0,5 6 0,-1 2-1,0 3 1,0 4 0,0 1 0,2 2-1,0 0 1,3 2 0,2 0 0,2 0 0,0-9 0,4 12 0,-4-12 0,10 5 0,-4-6 0,-6 1 1,11-4-1,-11 4 0,9-9 0,-9 9 1,3-11-1,-3 11 0,-5-8 0,5 8 0,-12-9 0,4 5 0,-2 2 0,1-2 0,-2 3 0,2 1 0,0 2-1,2 2 1,7-4 0,-9 11-1,9-11 1,0 14 0,0-14 0,7 11 0,-7-11 0,11 3 0,-11-3 0,10-5 1,-10 5-1,7-13 0,-5 4 0,-2 1 0,-1-1 1,-2-1-1,-2 1 0,-2 2 0,-2-3 0,-1 3-1,-2 1 0,-2 2 1,1 2-1,-1 2 1,2 2 0,3 3 0,0 2 0,3 3 0,4-1 1,1 1-1,3-2-1,2 1 1,-4-9 0,12 12 0,-5-9 1,2-1-1,0-2 0,-1-2 1,0-1-1,-2-2 0,-6 5 0,9-12 0,-9 12 0,0-15 1,-3 6-1,-2 0-1,-2 1 2,-3 0-2,-2 1 1,2 1-1,-1 4 0,-1 0 1,1 4 0,1 3 0,1 2-1,3 2 1,2 3 1,0 0 0,3 0-1,1-2 0,3-2-1,-3-8 1,11 10 0,-2-9 0,0-3 1,0-4-1,0-1 1,0-2-1,-2-1 0,-3 0 1,-2-3-1,-3 2 0,-3-1 0,-2-2-2,-4 3 2,-2 0-1,-2 0 1,-2 1-2,0 2 2,1 2-1,3 5 0,-2 1 1,5 2-1,3 2 1,6-4 0,-3 11 0,3-11-1,8 13 1,-8-13 1,15 8-1,-8-6-1,3 0 1,-2-3 1,-1-3-1,0 0 1,-7 4-1,9-12 0,-8 5 0,-1 7 1,-2-17-1,-2 9 0,-1-1 0,-3 2 0,-1 0 0,-1 2 0,0 3-1,0 1 1,1 2 0,3 3 0,-1 1-1,7-5 1,-5 13 0,5-5 0,0-8-1,3 13 1,-3-13 0,7 10 0,-7-10 0,8 3 0,-8-3 0,7-4 1,-7 4-1,6-12 0,-4 4 1,-2-1-1,-1 0 0,-1-1 0,-3 2 0,-2-1 0,0 1 0,-1 4 0,-2 3 0,-1 2 0,2 4 0,1 4-1,2-1 1,2 3-1,3 1 1,2 0 0,4-2-1,1 0 1,4-2 0,-1-3 1,2-2-1,1 0 0,0-3 0,-2-4 1,-1-1-1,0-1 0,-3-3 1,-1 0-1,-3-1 0,-2-1 0,-1 0 0,-2 0 0,0 0 0,-3-3 0,-1 3 0,-1 1 0,2 2 0,0 1 0,-1 3 0,7 4 0,-10-1 0,10 1-1,0 0 1,-7 9 0,7-9-1,0 0 1,0 11 0,0-11 0,0 0 0,7 6 0,-7-6 0,8-1 1,-8 1-1,9-8 0,-9 8 1,6-14-1,-3 5 0,-2-1 0,-1 2 0,-1-1 0,1 9 0,-6-13 0,6 13 0,-8-3 0,8 3-1,-8 10 1,8-10 0,-4 17-1,3-6 1,2 1 0,1 0 0,4-2 0,2-2 0,2-3 0,2 0 0,3-4 0,0-2 0,0-3 1,0-1-1,-2-2 0,-1 0 0,-3 0 1,-3-1-1,-6 8 0,2-13 1,-2 13-1,-7-10 0,7 10-1,-11-2 1,11 2 0,-12 6 0,8 3-1,2 2 1,1 3 0,2 2 0,2 0 0,5 0 0,1-2 0,2-3 0,4-4 0,0-2 1,1-5-2,0-3 2,1-2-1,-4-2 0,-1-1 0,-3-1 1,-3 0-1,-3-1 0,-3 2 0,0 8 1,-8-13-1,8 13 0,-13-5-1,6 7 1,-1 3-1,1 3 1,2 1 0,2 3-1,2-1 1,4 1 0,2-4 0,4-2 0,1-2 0,3-4 1,0-1-1,1-4 0,-1-2 0,-1-1 0,-2-1 1,-3-1-1,-2 2 0,-4-2 1,-1 2-1,0 8 0,-7-13 0,7 13 0,-11-6 0,5 7 0,6-1 0,-10 10-1,8 0 1,2 0 0,1 3 0,3-4-1,2 0 2,3-4-1,2-3 0,1-4 0,-1-3 1,1-1-1,-1-3 1,-1 0-1,-4-2 0,-6 11 0,8-11 1,-8 11-1,0 0-1,0 0 1,-6 13 0,3-3 0,1 4 0,-1-2 0,0 2 0,4 0-1,-3-4 1,2-3 0,0-7 0,0 0 0,0 0 0,7 0 1,-7 0-1,0-16 0,0 7 1,-2-1-1,-5-1 0,-1 0 0,-2-2 0,-4 0-1,-1 1 1,-1 2 0,-2 1 0,3 3-1,0 6 1,1 2-1,4 6 1,1 3-1,3 5 1,3 2-1,1 1 1,5-1 0,-1-4 0,4-4 0,2-2 0,1-6 0,1-3 1,0-6-1,-2-3 0,0-4 1,-1 0-1,-3-1 0,-2-2 1,-5 1-1,-2 0 0,-3 0 0,-5 1 0,-2 2 0,-3 2 0,-1 4 0,1 3-1,0 4 1,2 3 0,2 3-1,4 4 1,2 0-1,5 2 1,2 2 0,2-4 0,5 0-1,3-2 1,2-3 1,2-3-1,2-3 1,1-4-1,-1-2 0,-1-2 1,-3-3-1,-2-1 1,-5 0-1,-1 1 0,-4-1 0,-3 1 0,-3 0 0,-1 0 0,0 3 0,-3 4 0,2 3-1,0 3 1,2 5-1,2 3 1,2 5 0,3 2-1,1 2 1,4 1 0,3-1 0,2-2 0,4-5 0,2-1 0,-1-4 0,2-5 1,-1-1-1,0-6 0,-3 1 1,-2-2-1,-3 1 0,-8 6 0,8-12 1,-8 12-1,-1-8 0,1 8 0,0 0 0,-8 4 0,8-4-1,-5 13 1,4-5-1,2 3 1,2 0 0,-1-2 0,3 0 0,-5-9 0,11 11 0,-2-9 1,-1-2-1,0-2 0,0-1 1,0-2-1,-1 1 0,-1 0 0,-6 4 0,8-1 0,-8 1 0,5 9 0,-3-1 0,0 4 0,1 2 0,1 2 0,2-1 1,0 0 0,1-3 0,1-3-1,2 0 1,1-5-1,-3-3 2,2-3-2,0-1 0,-2-1 0,-1-1 0,-7 5 0,13-9-1,-13 9 1,7-7-1,-7 7 1,0 0 0,0 0 1,7 4-1,-7-4 0,1 11 1,-1-11-1,5 13 1,-5-13-1,6 10 0,-6-10 0,10 3 1,-10-3-1,11-7-1,-8-1 1,1-3-1,0-1 0,-1-2 1,-4-1 0,0 0-1,-2 0 0,-5 0 1,0 2 1,-3 3-1,-1 0 0,0 5-1,3 1 1,-1 6 0,2 3-1,5 3 1,3 3-1,3 3 1,1 0 0,4-2 0,0-3 0,3-2 1,2-3-1,-1-4 0,0-4 1,-3-3-1,2 1 0,-4-6 0,-2 2 1,-3-1-1,-5 1 0,-3 0 1,-3 1-2,0 1 2,-3 3-2,0 3 1,0 2 0,0 2 0,2 4-1,2 2 1,1 0 0,2 0-1,4 1 1,1-9 0,4 11 0,3-8 0,0-4 0,3-1 0,-1-3 0,3-3 1,-3-1-1,0 0 0,-1-2 1,-4-2-1,-2 2 0,-3 1 1,-2 2-1,3 8-1,-13-12 2,4 11-1,0 2-1,0 4 1,0 4 0,2 2-1,0 1 1,3 1 0,3 2 0,1-5-1,3-2 2,-3-8-2,11 5 1,-3-8 1,1-4-1,-2-3 0,-1-1 0,-1-2 1,0 1-1,-5 0 0,-2 0 1,-4 3-1,0 0 0,-5 3 0,1 1-1,-2 3 1,0 1 0,3 3 0,0 2-1,3 2 1,3 2-1,3 1 1,3 0 0,2 0 0,2-3 0,4-1 0,-1-3 0,4-2 1,-1-1-1,-2-2 0,-2-1 1,-2-1-1,-7 5 1,6-10-1,-6 10 0,-9-7 0,-1 6 0,-2-1 0,-2 0 0,-2 1-1,-1 0 1,-1 2 0,0 0 0,2 1 0,1 1 0,3 3-1,2-1 1,2 2 0,8-7-1,-7 12 1,7-12 0,0 0 0,7 5 0,-7-5 0,12-10 0,-6 0 0,0 0 1,0-3-1,-3-1 0,-1 0 0,-3 2 0,-2 2 0,-2 0 1,-3 3-1,-1 3 0,0 3-1,-2 3 1,1 4-1,1 3 1,0 2-1,3 1 1,3 0-1,0 0 1,3-2 0,0-10 0,3 12 0,-3-12 1,8-1-1,-8 1 1,7-12-1,-4 3 0,0-2 1,-3-2-1,0 1 1,-3-2-2,-3 1 1,0-2 0,-1 3 0,-1-1 0,-1 1 0,1 3 0,1-1 0,7 10-1,-11-10 1,11 10-1,0 0 1,0 0-1,-1 9 1,1-9 0,8 10 0,-8-10 0,11 5 0,-11-5 1,10-5-1,-10 5 1,5-11-1,-4 2 1,-3 1-1,-1-1 0,-2 0 0,0 1 0,-3 0 0,-1 0 0,0 2 0,0 3-1,-1 3 1,1 2 0,1 3 0,2 4-1,2 2 1,2 1-1,3 1 1,3 1 0,3-2 0,2 0 0,3-3 0,3-3 1,2-3-1,0-3 1,0-5-1,0-1 0,-1-4 0,-2 1 1,-4-1-1,-2-1 1,-2 2-1,-4 0 0,-3 1 0,-2 0 0,3 8 1,-11-10-1,4 8-1,0 3 1,-1 2 0,1 3-1,1 3 1,3 3 0,1 0-1,3 2 1,2-2 0,3-3 0,3-1 0,5-6 1,1-3-1,3-4 0,1-3 1,2-2-1,-3-2 0,0 0 1,-2-1-1,-3 1 1,-4 1-1,-3 2 0,-4 0 0,-2 9 1,0-12-2,0 12 1,0 0 0,-7 1 0,7-1 0,0 14 0,2-5 0,2 2 0,1 0 0,2 0 0,2 0 1,3-2-1,2-2 0,-1-4 0,-1 0 0,1-3 1,-2-3-1,0 0 0,-4-2 0,-1-1 1,-2-1-1,-1-2 0,-3 0 0,-1 1 1,-1 0-1,-2 0 0,4 8 1,-9-7-2,9 7 1,-10 4 0,10-4 0,-8 14-1,8-5 1,0 1 0,2-1 0,2 0 0,-4-9 0,10 10 0,-4-8 0,0-2 0,-6 0 0,11-6 0,-7-3 0,-3 0 1,0-3-1,-3 0 0,-1-3 1,-3 0-2,-1 0 2,-3 0-1,-1 2 0,-1 3 0,0 5 0,-2 4 0,1 4 0,1 5-1,1 4 1,3 2 0,1 1-1,2-2 1,1-2 0,3-2 0,1-9 0,3 9 0,-3-9 0,8-5 0,-8 5 0,10-15 0,-4 6 0,-3-1 0,0 0 1,-3 0-2,-1 3 2,-3-2-1,-3 6 0,-2 1 0,0 5 0,-3 3 0,0 6-1,2 3 1,0 3 0,3 2 0,1 1-1,2 0 1,2-2-1,3-1 1,4-3 0,1-5 0,0-3 0,3-4 1,2-3-1,-1-3 0,-1-3 1,-1-1-1,-1-3 0,-4 1 1,0 0-1,-3 1 0,-3-1 0,3 9 0,-10-12 0,4 8 0,0 4 0,-1 1-1,7-1 1,-9 12 0,8 1-1,2 1 1,2 3 0,3-1 0,3 0-1,2-1 2,3-2-1,3-4 0,0 0 0,1-4 0,-1-3 1,-1 0-1,-2-2 0,-2 0 0,-4-2 0,-2 2 0,-6 0 0,7 2 0,-7-2 0,0 0 1,-1 8-1,1-8 0,-1 11-1,1-11 1,0 14 1,0-14-2,1 10 2,-1-10-2,0 0 1,0 0 0,0 0 1,8-1-1,-8 1 0,5-15 0,-1 5 0,-1-2 0,-1-4 1,-1-3-1,-1-2 0,-2-2 0,-1 2 0,-2 4 0,-1 2 0,-1 5 0,1 7 0,-1 7 0,4 8-1,0 3 1,3 1 0,2 3 0,2 0 0,2-3 0,0-5 0,3-2 0,-1-5-1,1-4 2,-2-3-1,1-3 0,-1-3 0,-3-1 0,-1-2 1,-2-2-1,-3 0 1,-2-2-2,-1 1 2,-1 2-1,-3 2 0,2 5 0,0 1-1,7 5 1,-10 7 0,7 3 0,3 5-1,1 1 1,2 4 0,3-1 0,2-1 0,1-2 0,3-3 0,3-4 1,1-3-1,1-5 0,-2-2 0,0-4 1,-1-1-1,-3-2 0,-2-1 1,-4-1-1,-4 2 0,-2-1 0,1 9 0,-5-11 0,5 11 0,-8 0 0,8 0-1,-7 12 1,6-3 0,0 2 0,2 0-1,0 2 1,2-3 0,2-1 0,2-1 0,1-1 0,1-3 0,0 0 0,0-3 0,0 2 1,0-3-1,-2-2 0,-1 0 0,-6 2 1,11-9-1,-11 9 0,4-14 0,-2 6 0,-2 8 1,-2-11-1,2 11 0,0 0-1,-9 6 1,6 4 0,0 2 0,0 2 0,2 1 0,1 0-1,-1-2 1,2-1 0,0-3 0,-1-9 0,4 10 0,-4-10 0,0 0 1,0 0-1,6-5 1,-6 5-1,0-9 0,0 9 0,-2-11 0,2 11 0,0 0 0,-3-9 0,3 9-1,0 0 1,-1 13 0,3-3 0,1 1 0,0 2 0,3 2 0,0-1 0,1 0 0,0-3 0,2-1 1,-3-2 0,2-3 0,-2-4-1,-6-1 1,8-8-2,-5-2 1,-3-2 0,-1-3-1,-2-2 1,-1-2-1,-3 1 1,1 0 0,-1 2 0,0 5 0,0 2 0,7 9 0,-9-6-1,9 6 1,-3 10 0,5-3 0,0 2 0,2 1 0,2-1 0,1-3 0,3-1 0,1-4 0,1-2 0,0-4 1,-3-1-2,1-3 2,-3-4-1,-2 0 0,-4-2 0,-4 0 1,-2-2-1,-4-1 0,0-1 1,-3 1-1,0 1 0,0 4 0,2 4 0,1 4-1,1 5 1,8 0 0,-9 17-1,8-2 1,0 1 0,3 1-1,1-2 1,3 0 0,0-2 0,2-5 0,-1-1 1,1-4-1,-2-1 0,-6-2 0,6-8 0,-6 8 0,-5-15 1,-1 5-1,-4-1 0,-2-1 0,-2-2 0,-2 0 0,0 2 0,-1 0 0,2 1 0,0 3 0,0 2-1,3 2 1,3 2 0,1 0 0,1 2-1,7 0 1,0 0 0,0 0 0,0 0 0,0 0-1,11-6 2,-11 6-1,13-14 0,-7 5 1,0-4-1,-3 1 0,-3-3 0,-1 1 1,-3-2-1,-3 2 0,-4 1 0,0-2 0,-4 3-1,-1 0 1,-1 3 0,0 3 0,-1 2-1,4 1 1,0 4 0,2 2-1,3 3 1,2 0 0,7-6 0,-4 10 0,4-10 0,0 0 0,9 5 0,-3-8 0,1-1 0,0-3 0,0 0 0,-2-2 0,-1-2 0,-1 1 0,-3-1 1,0 0-1,-3-2 0,-1 2-1,-2 0 1,-1 2 0,-1 3-1,0 2 0,-1 4 1,2 4-1,0 4 1,2 2 1,2 2-1,1 3 0,3-1 0,3-2 1,1-1-1,3-3 0,1-2 0,3-5 1,0-2-1,0-5 0,0-1 1,-3-1-1,0-3 0,-3 1 1,-3-2-1,-2 3-1,-2 0 1,-5 1 1,0 2-2,-1 2 1,-2 3-1,1 2 2,-1 3-2,2 1 2,2 4-1,0-1-1,4 2 1,1-1 0,2-1 0,-2-8 0,9 10-1,-2-7 1,0-3 0,0-1 0,-1-2 1,1 1-1,-7 2 0,8-10 0,-8 10 1,1-11-1,-1 11 0,-2-9 0,2 9 0,0 0 0,-7-2 0,7 2-1,-5 12 1,4-1 0,2 4 0,1 3 0,2 0 0,1 1-1,1-1 2,4-2-1,1-4 0,1-5 0,0-3 0,0-5 1,-1-2-1,-1-6 1,-1 0-1,-3-2 1,-3 0-1,-3 0 0,0 3 0,-4 0 1,-2 1-2,-2 3 1,-1 4 0,1 3 0,1 3-1,0 2 1,2 2-1,0 5 1,4 1 0,5 1 0,2-2 0,2-1 0,2-2 0,3-4 0,0-1 1,2-3-1,0-4 0,-3-4 0,0-1 0,-3-1 1,-1 0-1,-8 6 0,5-14 0,-6 7 1,1 7-1,-11-10 0,4 6 0,-2 2 0,1 2 0,0 3 0,1 1 0,7-4 0,-7 16-1,7-5 1,1 1 0,3-1 0,3 0 0,2-2 0,2-2 0,2-3 0,3-4 0,0-3-1,1 0 2,-2-3-1,-2-1 0,-2-1 0,-3-1 1,-3 1-1,-5 8 1,0-13-1,0 13 0,-9-9 0,9 9 0,-12-2 0,12 2 0,-10 8-1,10-8 1,-4 15 0,5-6 0,4 0 0,-5-9 0,13 12 0,-2-8 1,0-4-1,0-2 0,0-3 1,-2-2-1,0-2 0,-5-1 0,-2 1 1,-5-1-1,-3 0 0,-3 0 1,-3 1-1,-2 3 0,-2 1 0,-1 5 0,0 1 0,3 5 0,0 1 0,4 2 0,0 2 0,3 0-1,2-2 1,5-9 0,-4 10 0,4-10-1,0 0 1,5-16 0,-1 5 1,0-3-1,0 0 0,-2-3 0,-1 4 1,-1-1-1,-3 2 0,-2 2 0,-2 1 0,-1 2 0,-1 3 0,0 0 0,0 2 0,2 2 0,0 0 0,7 0 0,-8 6 0,8-6-1,0 9 1,0-9 0,6 9 0,-6-9 0,11 6 0,-4-6-1,0-3 2,0-2-1,-7 5 0,10-12 1,-10 12-1,3-15 0,-5 7 0,2 8 1,-10-16-1,1 8 0,-1-1-1,-2-1 1,-2 0-1,0 1 0,0 0 0,0 3 1,0 3-2,3 3 2,0 2 0,3 2 0,1 2 1,7-6-1,-9 13 1,9-13-2,0 8 2,0-8-1,0 0 0,11 2 0,-11-2 0,11-8 0,-5 1 0,-6 7 0,11-15 0,-7 5-1,-2 1 1,0 1 0,-1 0-1,-1 8 1,-4-12 0,4 12-1,-8-5 1,8 5 0,-9 2 0,9-2 0,-7 13 0,5-3 0,2 0 1,1 2-2,1 0 2,3-2-1,2-1 1,2-2-1,0-3 1,3-4-1,-2-4 1,1-1 0,1-1-2,-3-3 1,-2 2 0,-2-2 0,-2 0 0,-2 1 0,-1 8-2,-4-14 2,4 14 0,-9-9 0,9 9 0,-9-4 0,9 4 0,-6 2 0,6-2-1,0 10 1,2-1 0,2 0 0,-1 2 1,3-3-1,2 1 1,1-2-1,1 0 2,0-4-2,1-1 1,-2-2-1,0-2 1,-2 0-1,-7 2-1,7-6 1,-7 6-1,0 0 1,-6-3-1,0 4 2,-1 3-2,-1 2 1,0 0 1,1 2-1,2-1 1,0 2-2,3-1 1,2-8 0,1 13 0,-1-13 0,9 8 0,-1-6 0,-1-1 0,3-1 0,-1-1 1,0 0-1,-1-3 0,0 0 0,-8 4 0,9-8 0,-9 8 0,0-8 1,0 8-1,-7-6 0,7 6-1,-11-2 2,4 4-2,7-2 1,-9 9 0,9-9 0,-4 16-1,6-6 1,0 0 1,3-2-2,2 0 1,1-2 0,3-2 0,1-3 0,0-2 1,1-4-1,0-1 0,-2-2 0,-1 0 0,-3-2 1,0 1-1,-6 1 0,-1 8 0,-3-9 0,3 9 0,-11-2 0,5 6 0,-1 2 0,-1 2-1,2 3 1,2 0 0,1 3 0,1-2-1,2 1 1,2-1 0,1-2 0,4-3 1,2-1-2,2-3 1,2-3 1,0-1-1,-2-2 0,0-1 0,-1 0 0,-3-2 0,-7 6 1,4-9-1,-4 9 0,-10-9 0,-1 8 0,-1 1 1,0 2-1,-2 3-1,2 1 1,0 3 0,2 0 0,4 1 0,3-2-1,2 1 1,1-9 0,5 10 0,-5-10 0,11 2 0,-4-4 0,-7 2 0,10-7 1,-10 7-1,2-12 1,-2 12-1,-10-12 0,1 7 0,-4 1 0,-2-2 0,-2 3 0,-1 0 0,0 3-1,1 3 1,1 1 0,2 4 0,2-1-1,1 4 1,2 0 0,1-1 0,0 0 0,1-2-1,1-2 1,6-6 0,-11 6 0,5-7 0,6 1 0,-12-5-1,6-1 2,-2-1-1,-1 0 0,-3 0-1,-1 2 1,-1 0 0,-1 1 0,0 3-1,0 2 1,2 4 0,1 2-1,3 2 1,3 0 0,2 2 0,3-2 0,3 1 0,-2-10 0,9 8 0,-3-7 0,0-3 0,1-3 0,-7 5 0,9-14 0,-6 4 1,-2 0-1,-2-1 0,-2 0 0,-3 1 0,-2 0 0,-2 0 0,-2 4 0,-3 2 0,1 4 0,-1 3-1,1 3 1,2 4 0,4 1 0,0 1 0,5 1 0,2-2-1,4-2 1,-3-9 0,9 6 0,-3-6 1,2-5-2,-1 1 2,-2-4-1,0 0 0,-3-2 0,-2 0 0,-3 3 0,-3-3 0,-3 3 0,-3-2 0,-3 1 1,-2 2-1,-2 0-1,0 1 1,-1 3-1,1 2 1,1 3-1,1 2 1,4 4-1,2 1 0,4 0 1,1 1-1,1-1 1,4-2 0,1-8-1,3 9 1,-3-9 0,9-1 1,-9 1-1,11-11 0,-11 11 0,9-15 0,-6 6 1,-2-1-1,-3 0 0,-1 2 0,3 8 1,-12-16-1,3 9 0,-2 4 0,0 0 0,0 2-1,1 2 1,0 4 0,2 2-1,2 1 1,2 2-1,2 1 1,2 0 0,1 0-1,1-2 1,1 0 0,-3-9 0,7 11 0,-7-11 0,0 0 1,8 0-2,-8 0 2,3-10-1,-3 10 0,-5-15 0,1 8 1,-1-2-1,-2 0-1,-1 2 2,-2 0-1,-3 0 0,0 1 0,-1 3 0,0 1-1,2 1 1,1 4 0,1-2 0,3 4 0,7-5-1,-6 11 1,6-11 0,3 10 0,-3-10 0,8 6 0,-8-6 0,11-1 0,-11 1 0,7-10 0,-7 10 1,4-16-1,-4 16 0,-2-15 0,-1 6 0,-3 2 1,-1-1-1,-1 2 0,-2 0-1,-2 0 1,-1 1 1,0 1-1,1 2 0,0 0-1,2 2 1,2 2 0,1 0 0,7-2 0,-8 12-1,6-4 1,2-1 0,2 3-1,1-1 1,-1-1 0,-2-8 0,7 12 0,-7-12 0,7 6 0,-7-6 1,0 0-2,8-7 2,-8 7-1,3-12 0,-3 12 0,0-15 0,-3 7 0,3 8 1,-5-15-1,5 15 0,-13-12 0,6 9 0,-1 3-1,-1 4 1,1 3 0,1 2-1,1 1 0,3 2 1,3 0 0,2-1-1,3-2 1,3-3 0,2-2 1,2-4-2,2-2 1,0-3 1,0-2-1,-1 0 0,-2-2 0,-2 2 1,-2 0-1,-7 7 0,3-11 0,-3 11 0,-10-8 0,3 8 1,-3-1-1,0 2 0,0 3 0,1 1-1,1 1 1,4 1 0,0 3 0,3 0-1,3 3 1,1-4 0,4 2-1,1-2 2,4 0-1,0-3-1,0-3 2,1 0-1,1-3 0,-3-1 0,-1-3 1,-1 1-1,-2-1 0,-7 4 0,5-10 0,-5 10 0,0 0 0,0 0 0,0 0 0,-6 10 0,5-1 0,-1 2-1,3 4 1,1 1 0,2 0 0,2-1-1,2-3 1,1-2 0,2-4 0,2-4 1,-1-5-1,-1-2 0,1-3 0,-2 1 0,-1-1 1,-3 1-1,-6 7 0,7 1 0,-7-1 0,-1 17 0,-2-2-1,0 2 1,0 3-1,0 0 2,3-4-2,0 0 1,3-5 0,2-3 0,-5-8 0,11 1 1,-4-6-1,-2-3 0,-1-2 1,0-1-1,-4 0 0,-4-1 0,-2 0 0,-3 1 0,-4 4 0,-2 1-1,-1 3 1,-1 3 0,0 6-1,2 3 1,2 3-1,2 3 1,4 0-1,5 1 1,3-2 0,2-1-1,5-5 0,3-3 1,3-3 1,0-4-1,2-2 0,-2-1 0,-1 0 0,-1-1 1,-3 0-1,-9 6 0,7-11 0,-7 11 0,-7-7 0,0 4 0,-4 1-1,-1 0 2,-3 1-2,0 0 0,1 2 1,1 1 0,1 1-1,3 0 1,3 1-1,6-4 0,-3 13 1,3-13 0,12 14-1,-3-8 1,3 1 0,2-1 1,2 1-1,2-4 1,0 0-1,0-1 0,-3-2 1,0 0-1,-3-1 0,-2 0 1,-3 1-2,-7 0 2,7 1-1,-7-1-1,1 9 1,-1-9 0,2 18 0,-1-7 0,3 3-1,0-1 1,3 1 0,-1-5 1,2-1-1,1-4 1,1-3-1,0-5 0,1-2 0,1-4 1,-2-4-1,4 2 0,-1-2 0,1-1 1,-2 3-1,-1 1 0,-1 4 0,-1 4 0,-1 4 1,-8-1-1,10 14 1,-6-2-1,1 1 1,3 1 0,0-3 0,2 0 1,3-4-2,1-4 1,1-1-1,0-4 1,-1-4-1,1 0 0,-3-3 1,0-1-1,-2 0 0,-3-2 1,-1 0-1,-5 0 0,-1 0 0,-1 0 0,-4-1 0,0 5 0,-2 1 0,1 4 0,0 2 0,6 1 0,-7 12-1,7 1 1,2 2 0,3 2 0,3 0 0,1-1 0,5-2 0,2-3 0,2-5 1,0-4-1,0-4 0,-1-4 0,1-4 1,-3-3-1,-3 0 1,-5-3-1,-1 0 0,-4-1 1,-3 4-1,-3 0 0,1 3 0,3 10 0,-13-8 0,7 10 1,0 6-1,1 5-1,1 3 1,2 3 0,2 3 0,1 1 0,3-1 0,2-3 0,3-1 0,3-4 0,3-4 0,1-5 1,-1-4-1,1-2 0,-1-4 0,-1 0 0,-4-3 0,-4 0 0,-5-1 0,-2 0 1,-2 1-1,-4 0 1,-3 1-1,0 2 0,-2 1 0,1 3 0,0 4 0,2 1 0,1 4-1,3 3 1,3 2 0,2-1 0,2 0 1,4-3-1,3 0 1,3-7-1,3-1 0,2-4 1,1-3-1,-1-3 0,-1-2 0,-1 1 0,-3-3 0,-3 2 0,-3 0 0,-4 1 0,-2 0 0,0 1 0,0 9-1,-7-13 1,7 13 0,-7-5-1,7 5 1,0 0-1,-8 13 0,9-3 1,1-1 0,2 2-1,2 0 1,2-1 0,1-1-1,3-4 2,2-3-1,-2-3 0,1-2 1,-1-6-1,-1-1 0,1-4 0,-3-5 1,-1-3-1,-1-2 0,-2-3 0,-2 0 0,-2 0 1,-1 2-1,-3 3 0,0 4 0,-2 6 1,5 12-2,-10-8 1,10 8 0,-9 13 0,4-1 0,1 3 0,0 4-1,0-1 1,3 2 0,1-1 0,0-2 0,3-3 0,3-4 0,0-4 0,0-4 0,1-3 1,0-1-1,-7 2 0,9-13 1,-8 6-1,-1 7 0,-6-15 0,-1 7 0,-4 3 0,-1 1-1,-4 5 1,1 2-1,-2 4 1,2 4 0,0 5 0,3 0 0,0 5-1,3 3 1,2-1 0,2 1 1,3-1-1,3-2 1,1-3-1,5-1 1,3-3 0,2-6 0,1-2-1,2-4 0,-1-4 1,0-1-1,-2-3 0,-2 1 0,-4-1 0,-6 6 1,6-11-1,-6 11-1,-4-9 1,4 9 0,-8-2 0,8 2 0,-11 9 0,8-1 0,1 3-1,1 3 2,3 2 0,1-1-2,0-1 1,3-2 0,3-2 0,0-3 0,0-3 0,1-4 0,1-3 0,0-2 0,-2-2 0,1-1 1,0-2-1,0-1 1,-2 1-1,-1 1 0,-1 1 0,-6 8 0,7-9 0,-7 9 0,0 0 0,0 0 0,0 0 0,0 0-1,0 8 1,0-8 1,0 0-1,0 0-1,8-3 1,-8 3 0,8-6 0,-8 6 0,11-8 1,-11 8-1,11-9 0,-11 9-1,8-11 2,-8 11-2,4-14 1,-6 5-2,2 9 2,-10-12-1,1 6 1,-1 6-1,-1 0 1,-2 5 0,1 3 0,2 4 1,1 2-2,3 3 2,2 0-1,1-1 1,2 1-2,5-1 2,-3-3-1,5 0 0,-3-2 0,3-2 0,-6-9 0,6 12 1,-6-12-1,0 0 0,0 0 0,0 0 0,0 0 0,-6-9 0,6 9 1,-13-15-2,4 11 1,-1-1 0,1 5-1,-1 4 1,2 3-1,1 3 1,1 3-1,0 4 1,2 0 0,2 4 0,-1-3 0,3 0 0,0-2 0,0-2 0,3-4-1,-3-10 1,10 12 0,-3-10 0,2-5 0,1-2 0,-1-2 1,3-1-1,-2 1 0,-2-2 1,-4 1-1,-2 0 0,-2 8 0,-6-11 0,-1 6 1,-5 0-1,-3 0-1,-3 1 1,-1 1 0,1 1 0,-1 1 0,2 1-1,1 3 1,2 2-1,3 0 1,4 2-1,3 2 1,2 0 0,2-1-1,2 1 1,-2-9 0,6 12 0,-6-12 0,0 0 0,0 0 1,0 0-1,0 0 0,-7-7 0,0 2-1,-3 0 1,-2 1-1,0-1 1,-3 1-1,0 0 1,-1 1-1,1 2 1,1 1 0,1 0 0,3 1-1,1 2 1,3-1 0,6-2 0,-8 6 1,8-6-2,0 0 2,-4-11-1,3 2 1,-1-2-1,0-1 0,-2-3 0,0 0 0,-2 1 1,-1 2-1,-2 2-1,-1 2 1,-1 4 0,1 2-1,-1 4 1,2 2 0,1 4-1,2 2 1,2 1 0,2 2 0,2-2 0,2 0 0,2 0 0,1-2 0,3-4 1,2-2-1,0-1 0,2-3 1,0-1-1,0-2 0,-1 1 1,0-4-1,-2 3 0,0-2 0,-9 6 1,9-7-1,-9 7 0,0 0 0,7 6 0,-7-6 0,2 18 1,0-7-1,3 3 0,-1-2 1,2 1-1,3-3 0,1-3 1,2-5-1,0-2 1,-1-6-1,1-2 0,0-1 0,-1-4 1,-2 1-1,-1 0 0,-3 3 0,1 0 1,-6 9-2,9-9 1,-9 9 0,0 0 0,8 5 0,-8-5 0,7 9 0,-7-9 0,10 11 0,-3-4 0,1-2 0,1-1 0,2 0 0,-2-4 1,0 0-1,0-4 0,1-3 0,-2-2 0,-1-1 1,-2-1-1,0-1 0,-3 2 0,1 2 0,-3 8 1,2-8-1,-2 8-1,0 0 1,2 8 0,-2-8 0,2 15 0,0-7 0,2 2-1,1-2 2,1-2-1,-6-6 0,13 4 0,-5-5 0,-1-2 1,1-3-1,-8 6 0,10-17 0,-7 7 0,0 1 1,-2 0-1,-3 0 0,2 9 0,-1-11 0,1 11 0,0 0 0,0 0 0,0 0-1,-5 11 1,8-2 0,1 0 0,0 1 0,2-1 0,3 1 0,0-4-1,0-4 2,2-2-1,0-3 0,0-2 1,-1-4-1,-1-1 0,-2-1 1,-2-1-1,-1 0 0,-2 1 1,-3 1-1,-1 2 0,2 8 0,-6-10 0,6 10 0,-8-2 0,8 2 0,0 0-1,-4 14 1,4-5 0,3 0 0,0 0 0,3-1 0,2 0 0,2-1 0,0-2 0,3-5 0,-1-1 0,-1-4 0,0-4 1,-2-1-1,-2-4 0,-2-1 1,-2 1-1,-3-2 0,-1 0 0,-2 2 0,-2 2 0,1 4 0,4 8 0,-11-7 0,11 7 0,-8 9-1,5 0 1,3 2 0,2 0 0,1 2 0,1-3 0,4-2 0,0-2 0,2-2 0,-1-4 1,3-3-2,-2 0 2,0-4-1,-1-1 0,-1 2 0,-4-3 1,-1 2-2,-3-1 1,0 8 0,-9-17-1,-1 8 1,-1 0-2,-4 1 2,-1 1-1,0 3 1,1 1-1,1 5 1,1 3 0,3 3-1,2 5 2,1 1-1,3 1 0,1 0 0,2 0 0,1-1 0,3-2 0,1-2 0,4-4 0,1-1 0,0-2 0,1-3 1,2-2-1,0-1 0,-1-3 0,-2-1 0,-1-1 1,-8 8-1,10-15 0,-8 5 0,-1 0 1,-4 0-1,-2-2-1,1 2 1,-2 1 0,0 0 0,6 9 0,-9-6 0,9 6-1,0 0 1,-4 13 0,7-4 1,-3-9-1,12 14 0,-3-9 0,2-2 1,3-4 0,0-3-1,0-4 0,0-6 0,-1 1 0,-2-5 0,-4 0-1,1-3 1,-6 0-1,0 0 1,-5 0-1,2-1 1,-4 0 0,1 4 0,-1 1-1,-1 4 1,6 13 0,-9-10 0,9 10 0,-6 7 0,4 2 0,1 3 0,0 1-1,2 0 2,3 0-2,1-2 2,1-4-2,3-1 1,-1-3 0,1-3 1,1-2-1,-3-3 0,-1-3 1,-1-3-1,-3 1 0,-3-3 0,-2-1 1,-1-2-1,-4 0 0,-2 1-1,-1 1 1,-1 3 0,-1 3 0,0 5-1,2 3 1,-1 2 0,3 4 0,0 2-1,3 1 1,1 0 0,3 0 0,0-1 0,2 0 0,0-8 0,2 11 0,-2-11 0,0 0 0,8 3 0,-8-3 0,1-9 1,-4 1-1,-1 0 0,-4-2 0,-2 1 0,-3 0 0,-4 0 0,-3 3 0,-1 0-1,-1 4 2,0 4-2,1 4 1,3 2 0,2 4 0,2 1-1,6 3 1,1 1 0,3-2 0,4-2 0,3-2 0,-3-11 0,10 9 0,-2-9 0,-2-4 0,2-3 1,-3-2-1,-1-2 0,-1-3 0,-3 1 1,-2-2-1,-2 0 0,-1-1 0,-4-1 0,-2 0 0,-1 2 0,-1 2-1,1 3 1,0 6 0,1 3-1,2 5 1,3 3 0,2 4-1,2 3 1,2-1 0,1-2 0,2-2 0,-3-9-1,7 8 2,-7-8-1,8-3 0,-8 3 0,4-14 0,-5 3 1,-2 1-1,-2-3 0,-1 1 0,-3 0 1,-3 2-1,-2 3 0,0-1 0,-3 5-1,2 0 1,-2 6 0,1 3 0,1 1-1,3 4 1,0 1 0,2 3 0,2-1 0,2-1 0,2 0-1,2-3 1,2-2 1,0-8-1,9 6 0,-1-8 0,2-5-1,-1 0 2,0-6-1,0-1 0,-3 0 0,-1-2 1,-4 0-1,-4 1 0,-1 0 1,-4 1-1,-2 2 0,-2 1 0,-2 1 0,2 5 0,0 4 0,0 2-1,3 5 0,3 3 1,3 2 0,4 3-1,2 1 1,3-2 0,2-2 0,4-1 0,2-5 0,1-2 1,1-4-1,-1-3 0,1-2 0,-4-2 0,-1-2 0,-2-2 1,-5-1-1,-1 0 0,-3 0 0,-2 1 0,-2-1 0,-1 2 0,0 4 0,5 7 0,-12-3 0,12 3-1,-9 15 1,7-4 0,1 3 0,1 3-1,3-1 2,2 0-1,2-3 0,1-3 0,2-6 0,3 0 0,1-6 1,-2-3-1,2-2 0,-2-4 0,-2 0 0,-1-1 0,-4 0 1,-3 1-1,-2 1 0,-2 2 0,2 8 0,-8-10 0,8 10 0,-12 3 0,6 3-1,6-6 1,-10 18 0,7-6 0,2-1 0,1 2 0,3-3 0,2-2 0,2-3 0,1 0 0,2-7 0,1-1 0,1-1 1,0-5-1,-1 1 0,-2-2 0,-2-1 0,-2 0 1,-4 0-1,-4 1 0,-1-1 0,-2 2 1,0 1-2,-2 2 1,2 5 0,0 1-1,6 0 1,-6 9 0,4 1-1,2 2 1,1-1 0,1 2 0,2-2 0,3-5 0,0 0 0,2-3 0,0-6 0,0-3 1,1-3-1,-3 0 1,0-3-1,-3 0 0,-3-2 0,-2 0 1,-3 1-1,0 0 0,-5 1 0,0 3 0,-2 3-1,0 4 1,0 4 0,2 3 0,1 5-1,1 1 1,2 5 0,1 0 0,3-1-1,0 0 1,3-4 0,3 1 0,-5-12 0,15 12 0,-4-10 1,1-4-1,2-2 0,-1-2 0,1-2 0,-3-3 1,-1 1-1,-3-1 0,-4 0 0,-1 0 0,-2 1 1,-4-1-1,-1 1 0,-1 4 0,6 6-1,-12-8 1,6 11 0,6-3-1,-10 11 1,7 1-1,0 4 1,3 1 0,1 0 0,1 0 0,3-2 0,1-1 0,2-4 1,3-4-1,0-5-1,3-3 2,-1-6-1,1-1 0,-2-4 0,-2-1 0,-2-1 1,-2 1-1,-5-2 0,-3 2 1,-3 1-1,-2 4-1,-2 2 1,-1 2 0,1 7 0,-1 1 0,2 4-1,2 2 1,3 5 0,1 2 0,3-1 0,2 0 0,3 0 0,0-2 0,5-2 0,0-2 1,3-4-1,-1-4 0,1-4 0,-2-3 0,1-3 0,-1-2 0,-3-2 0,-2-2 0,-3 0 0,-4 0 0,-1 2 0,-1 1 0,-4 4 0,0 5 1,-2 1-2,1 5 1,0 2 0,1 3-1,1 5 1,2-1 0,3 3 0,1-3-1,4 3 1,0-4 0,2-1 1,3-1-1,2-6 0,-1-1 0,1-4 0,0-3 1,-2-4-1,0 0 0,-2-2 0,-2 0 0,-3-2 0,0 0 0,-3 0 0,-2 3 0,0 0 0,2 10 0,-9-8 0,9 8-1,-10 4 1,6 4 0,0 5 0,1 0 0,3 4 0,0-2-1,4 0 1,1 0 1,2-2-1,2-2 0,1-4 0,2-2 0,-1-3 1,0-4-1,-1-1 1,0-4-1,-1-2 0,-2-2 0,-2-1 0,-1 0 0,-1-1-1,-2 2 1,-4 2-1,3 9 1,-6-8-1,6 8 1,-12 8 0,7 1-1,-1 4 2,2 3-1,2 2 0,0 1 0,3 1 0,2-1 0,0-2 1,3-4-1,0-2 0,2-6 0,-1-3 0,2-5 0,-2-4 1,0-2-1,-1-3 0,-1-2 0,0 1 0,-2 0 0,0 1 0,-3-1 0,0 2 0,0 1-1,-2 3 1,2 7 0,-6-8-1,6 8 1,-7 4 0,7-4-1,-5 14 2,4-3-1,1 0 0,1 0 0,2 1 0,2-4 0,1-2 0,3-2 1,-2-4-1,2-5 0,0-1 0,-1-4 0,-1-3 1,-2-1-1,-3-4 0,-4 0-1,-1 0 1,-2 2 0,-2-1 0,0 2 0,-2 6-1,-1 3 1,3 4 0,0 4 0,7-2 0,-10 14 0,7-4 0,2 2 0,1-3 0,3 0-1,0-1 1,-3-8 1,12 7-1,-4-7 0,2-3 0,-1-3 0,0-3 0,0-1 0,0-1 0,-3-4 0,-1 1 0,-3 1 1,-3 1-2,-1 0 1,-3 3 0,-1 2 0,-2 2 0,1 4-1,-1 3 1,2 3 0,6-5 0,-9 18 0,8-7 0,1 0 0,1 0 0,4-1 0,2 0 0,0-3 1,3-2-2,0-2 1,1-3 1,1-2-1,-1-4 0,-1 0 0,-1-3 0,-1 0 0,-3 0 0,-1-1-1,-2 1 1,-3 1 0,1 8-1,-7-9 1,7 9 0,-11-3 0,4 6 0,1 0 0,6-3 0,-10 14 0,7-6 0,1 2-1,1 0 1,2-1 0,2 0 1,2-2-1,1-2 0,2-3 0,0-4 0,1 0 1,0-2-1,-1-2 0,-8 6 1,10-17-1,-8 8 0,-1-1 0,-3 2 0,-2-1 0,4 9 0,-10-14 1,4 9-1,-1 3-1,7 2 1,-11 2 0,11-2 0,-8 14-1,7-4 1,1 1 0,1 0 0,1 0 0,3-1 0,1 0 0,2-5 0,2 0 0,0-4 0,2-2 0,0-4 0,0-2 0,-3-2 0,0 0 0,-3-1 0,-2-1 1,-4 2-1,-2 0 0,-3 1 0,5 8 0,-12-9-1,5 8 1,-1 4 0,1 0 0,7-3 0,-10 13 0,8-4 0,0-1 0,3 1 0,1 0 0,-2-9 0,10 12 0,-2-8 1,1-2-1,0-3-1,-1-2 1,-1 0 0,0-2 0,-7 5 0,7-12 1,-7 12-2,-2-16 1,-4 8 1,0-2-1,-1 1 0,-2 0 0,0 2 0,0 2 0,1 3 0,2 2 0,6 0 0,-9 10 0,8-2 0,1 3-1,4-1 1,-1 1 0,5-1 0,0-3 0,3-2 0,1-3 0,0-4 0,0-3 0,-2-2 0,-2-3 0,1-1 0,-6 0-1,-2 0 1,-4 0 0,-1-3 0,-2 4-1,-3-2 1,1 4-1,-1 1 1,2 3-2,0 3 2,1 3 0,6-2 0,-10 18 1,7-6-1,0 1 1,2 4-1,1-2 1,3 1-1,2 0 0,1-1 0,3-1 0,1-3 0,2 0 0,0-4 0,1-1 0,-1-3 0,0-3 0,-2 0 0,-3-2 1,-1-2-1,-6 4 0,9-6 0,-9 6 1,0 0-2,0 0 1,-6-4 0,6 4 0,-9 13 0,5-4 0,1 4 0,1-1 0,0 0 0,4 2 1,4-4-1,0-1 1,4-4-1,1-4 1,2-4-1,0-2 0,1-3 0,-1-3 0,-1-3 0,-2-2 1,-3 0-1,-3 0 0,-2 1 0,-2 1 0,-5 5 1,5 9-1,-13-8 0,5 10 0,0 4 0,-1 3 0,3 3 0,0 3 0,0 0 0,4 1-1,1 1 1,3 1 0,1-2 0,2 2 0,3-3 0,0-3 0,1-1 0,0-4 0,-1-2 0,0-2 0,-1-3 0,-7 0 0,9-6 0,-9 6 0,5-13 0,-4 5 1,-2-1-1,1 9-1,-4-10 1,4 10 0,0 0 0,-7 7 0,4 3 0,2 6-1,0 2 2,2 0-1,1 1 0,1-3 0,2-1 0,2-1 0,2-5 1,2-3-1,0-3 0,-1-3 0,2-2 0,-3-2 0,0-2 0,-3 0 0,-6 6 1,9-14-1,-9 14 0,2-11 0,-2 11 0,0 0 0,0 0 0,0 0 0,-7-3 0,7 3 0,-4 13 0,3-5-1,0 2 1,1-2 0,1 1 0,-1-9 0,4 13 0,-4-13 0,12 5 0,-6-6 0,1-2 0,0-1 0,0-3 0,0-1 0,-1-2 1,-3 0-1,-1 0 0,-2-1 0,0 1 0,0 10 0,-6-11 0,6 11 0,-9 1 0,9-1 0,-10 13 0,5-4-1,2 3 1,2 0 1,1-2-2,1-2 2,-1-8-2,9 9 1,-9-9 0,12 0 0,-5-4 0,-1-2 0,2-4 1,-2-1-1,0-3 0,-2-3 0,-2-2-1,-2-2 1,-3 0-1,-2 1 1,-3 3 0,-3 3 0,-1 5-1,1 5 1,0 3 0,2 8 0,2 3-1,1 4 1,4-1 0,2 3 0,0-2 0,4-2 0,1 1-1,1-5 1,1-3 0,-1-4 0,2-1 0,-2-3 0,0-3 0,-3-2 0,-1-1 1,-2 0-1,-4-1 0,-2-1 0,-3 1 0,-2 1 0,-2 3 0,0 3 0,-1 5 0,-1 2-1,3 4 1,1 3 0,2 3-1,2-2 1,4 2 0,0-2 0,4-3-1,2-2 2,-3-7-1,11 8 0,-5-8 0,0-3 0,-6 3 0,10-11 0,-10 11 1,3-16-1,-5 5 0,-3-2 0,-1-1 0,-2-1 0,-2 2 1,-2 1-1,1 4 0,-1 2 0,1 4 0,1 5-1,1 5 1,1 2 0,4 1-1,1 2 1,1-2 0,3 0 0,2-3 0,-3-8 0,8 8 0,-8-8 0,11-4 0,-11 4 1,8-15-1,-5 4 0,-3-1 0,-3-1 1,-1 0-2,-2-1 1,-3 0 0,-1 2 1,-2 2-1,-1 2 0,0 2 0,1 5 0,1 2 0,2 4 0,2 3 0,7-8-1,-7 15 1,7-15 0,1 13 0,-1-13 0,9 4 0,-2-4 0,0-6 0,0 0 0,1-3 0,-2 0 0,-2-3 0,-2 1 1,-4-2-1,-1 1 0,-3 2 0,-2-1 0,0 3 0,-3 1 0,1 1 0,-1 5 0,1 2 0,1 3 0,2 3-1,3 0 1,1 2 0,3 0 0,0-9-1,7 11 1,1-10 0,1-1 0,2-5 0,0-2 0,0-1 1,-2-2-1,0-1 1,-4 1-1,-1 3 0,-4-1 0,0 8 0,-9-8 1,3 7-2,-3 3 1,0 2 0,2 1 0,1 1-1,1 1 1,3 2 0,4 3 0,2-2 0,4 1 0,4 0 0,1-1 0,4 0 0,1-1-1,1-3 1,0-3 0,-2-1 0,-3-1 0,-4 1 0,-1-2 0,-9 0 0,0 0 1,0 0-1,0 12 0,-3-2 0,-3 1 0,3 4 0,-1-2 0,2 2 0,2 0-1,0-1 2,3-3-1,2-3-1,-5-8 2,13 5-1,-7-8 0,2-2 0,-1 0 0,-1-1 0,-6 6 0,7-10 0,-7 10 0,0 0 0,0 0 0,6 12-1,-5-2 1,0 2 0,0 1 0,2 1 0,1 0 0,0-2-1,2-1 1,2-2 1,1-3-2,0-5 1,1-2 0,0-4 0,1-2-1,-1-3 1,1-2 0,-1 1-2,-1-1 2,-1 1 0,0 2-1,-1 2 0,-7 7 1,8-4-1,-8 4 1,4 7 0,-4 2 0,0 0 0,0 1 0,-1 0 0,2-1 0,-1-9 0,3 13 0,-3-13 0,9 3 0,-9-3 1,10-8-1,-10 8 0,11-17 0,-6 5 0,-1-2 1,-2-3-1,-3 1 0,-1 0 0,-3 2 1,0 2-1,-1 4 0,-1 3 0,1 6 0,0 3 0,1 4-1,3 6 1,0-1 0,2 2 0,3-2-1,0-1 1,4-4 0,4-1 0,-1-4 0,3-4 0,0-4 1,1-2-1,-1-2 1,-1-3-1,-1-1 0,-3-1 0,-1 0 1,-3 0-1,-2 3 0,-1 2 0,-2 1 0,1 8 0,-3-8 0,3 8 0,0 0-1,0 0 1,0 0 0,0 0 0,0 0 0,0 0-1,0 0 1,0 0 0,9 8 0,-9-8 0,8 10 0,-8-10 0,11 9 0,-5-8 1,-6-1-1,10-1 0,-10 1 0,9-11 0,-9 11 1,5-15-1,-4 3 0,0 2 0,-2-1 0,-1 1 0,2 10 0,-5-13 0,5 13 0,-10 0 0,10 0 0,-11 15 0,6-3 0,2 4 0,2 0 0,1 2 1,3-2-2,3 0 2,2-3-1,4 0 0,1-3 0,1-4 0,-1-4 0,2 0 0,-3-5 1,0-1-2,-3-4 2,-3-1-1,-1-1 0,-3-1 0,-4 0 1,-2 1-1,4 10 0,-13-11 0,4 10 0,0 4 0,0 3 0,0 4 0,2 3 0,0 0-1,3 2 1,1 1 0,3-2 0,2-2 0,2 0 0,2-3 0,1-1 0,1-2 1,1-2-2,-2-3 2,0 0-1,0-1 0,-7 0 1,6-1-2,-6 1 2,0 0-1,0 0 0,0 0 0,-5 11 0,2-3 0,-1 2 0,0 4 0,-1 2 0,2 1-1,3 3 2,0-2 0,1-2 0,2 2-1,2-6 1,-1-1-1,-4-11 1,9 12 0,-9-12-1,6-2 0,-6 2 0,2-8 0,-2 8 1,-5-16-1,-1 7-1,-1 0 0,-2 2 0,-1-1 1,-1 7 0,-1 2 0,-1 3-1,1 6 1,1 0 2,0 5-2,2-2 1,2 2-1,2-3 0,2-3 0,3-9 0,2 11 0,-2-11 0,7-1 0,-7 1 1,8-11-2,-5 3 2,-2-1-1,-4-1-1,-2 0 1,-4-1 0,-2-1 0,-4 3-1,0 4 1,0 2-1,0 5 1,-1 4 1,3 3-1,3 4 0,1 4 0,4 0 1,3-2-1,2-1 1,3-4-1,-3-10-1,11 11 2,-4-10-1,0-2 0,-1-3 0,-6 4 0,6-9 0,-6 9 0,-6-12 0,-3 7 0,-1 0 0,-4 0 0,-1 2 0,-2 0 0,-2 6 0,1 0 0,-1 5-1,3 3 1,2 1 0,1 3 0,4-1 0,2 1 0,4-3 0,1-2 0,2-2 0,0-8 0,1 10 0,-1-10 1,0 0-2,0 0 2,-9-2-1,1 0 0,-1-2 1,-2-1-1,-2-1 0,-2 1 0,0 1 0,-1 1-1,1 1 1,1 4 0,1 1 0,2 1-1,3 3 1,1 2 0,3-1-1,2 0 2,2-8-2,-1 10 2,1-10-2,0 0 1,0 0 1,0 0-1,-6-4 0,-1 0 0,-2-1 0,-2-2 0,-1 0 1,-3-1-2,-3 0 1,0-3 0,-2-1 0,1 2-1,-1 1 1,1 0 0,3 4 0,2 2-1,1 5 1,2 1 0,5 5 1,2 1-2,1-1 1,2 0 0,1-8 0,2 12 0,-2-12 1,6 1-1,-6-1 0,5-10 0,-3 2 1,-1-2-1,-2-1 0,0-2 0,-2-2 0,-4 2 0,-1-5-1,-1 4 1,-1-1-2,-1 2 2,-2 2-1,1 5 0,-1 6 0,3 3 1,0 5 1,2 3-1,2 2 1,2 0-1,2 2 1,1-3-1,2-3 1,-1-9-1,9 9 0,-9-9 0,9-3 0,-9 3 0,9-10 0,-9 10 1,4-15-2,-5 6 1,-2-1-1,0 0 1,-4-2-1,-1 2 1,-2 0-1,0 2 0,0 3 0,1 2 1,3 4 0,-1 4-1,5 4 2,1 0-1,2 2 1,4-1-1,0 0 1,3-2 0,1-2 0,0-4-1,3-2 0,-1-3 0,-1-2 0,2-3-1,-3-2 0,0-2 0,-3 0 0,-2 0 1,-2 0-1,-1 0 1,-2 0 0,-2 2 1,3 10-2,-7-11 2,7 11-2,-8 0 1,8 0 0,-6 15 0,6-1 0,3 1 0,0 1 1,3-1-1,4-2 2,3-2-2,1-2 1,3-6 0,0-3-1,0-6 0,0-2-1,-2-3 1,-1-3-1,-2-1 1,-2-1-1,-3 0 1,-2 1 0,-3 3-1,-2 2 1,0 10 0,-7-10 0,7 10-1,-11 5 1,6 2 0,-1 5 0,3 1 1,0 3 0,3 0 0,0 0 0,3-1-1,2-2 2,3-2-2,2-5 1,2-3-1,1-3 1,0-4-2,-1-2 1,-1-3 0,-2-2-1,-1 1 2,-4-1-2,-4 2 0,-3 1 0,-5 3 1,1 0 0,-2 6-1,0 4 1,0 1 0,-1 3 1,2 2-1,2 0 1,2 3-1,2-2 1,2 0-1,3-2 2,3-2-2,0-2 0,3 0 0,0-3 0,-1-2 0,0-1 1,-2-1-1,-6 1 0,8-5 0,-8 5 1,0 0-1,-2-8 0,2 8 0,0 0 0,-7-1 0,7 1 0,0 0 0,-4 14 0,4-14-1,-1 13 1,1-13 0,0 11 0,0-11 0,0 0 0,0 0 0,0 0 0,0 0 0,-8 0 1,8 0-1,-10-11 0,3 4 0,-2-2 0,0 0 0,-2 0 0,0 2 0,1 2 0,0 3-1,2 2 1,1 5 0,3 4-1,1 2 1,1 0 0,2 1 0,0 1-1,3-3 1,-1-1 0,-2-9 1,5 9-1,-5-9 0,0 0 0,0 0 1,0 0-1,-4-10 0,-4 4 0,-2 1 0,-4-2 0,-1 2-1,-2 0 1,-2 2-1,0 2 0,0 2 1,2 3-1,3 2 0,2 2 0,4 2 1,3 0 0,2 1 0,3-1 0,0-10 0,6 10-1,-6-10 1,11 1 1,-11-1-1,10-10 0,-7 2 0,0 0 1,-2-1-1,-1 9 0,-5-15 1,5 15-1,-11-12 0,5 9 0,-3 3-1,2 3 1,0 2 0,7-5 0,-10 13-1,7-4 1,2-2 0,1-7 0,1 13 0,-1-13 0,0 0 0,6 2 0,-6-2 0,2-10 0,-2 10 1,-4-14-1,0 5 0,-2-1 0,-1 0 0,-4-1 0,-1-1 0,-3 0 1,-2 0-2,0 1 0,-1 4 1,-1 1 0,2 6 0,-1 5 0,3 3 0,0 4-1,3 3 2,2 1 0,3-2-2,1-2 1,2-4 1,4-8-1,0 0 0,0 0 0,0 0 0,5-17 0,-4 5 1,1-1-1,-3 0-1,-2-2 1,-1 1 0,-1 1-1,-4 2 1,0 2-1,-3 0 0,-1 7 1,0 1-1,0 3 1,2 3 0,0 3 0,1 1 0,2 1 1,2 2-1,0-2 1,0-2-1,1 1 2,5-9-2,-9 11 0,9-11 0,-9 5 0,9-5 1,-10-1-1,10 1 0,-12-10 0,6 2-1,-1 0 1,-1-3-1,-1-3 1,0 0-1,-2 0 0,2 2 1,0 0-1,2 2 1,0 2-1,7 8 0,-7-6 1,7 6 0,0 0 0,7 1 0,-1 2 0,2 1 0,0 2 0,1-1 0,-3 3 0,0 1 0,-3 0 1,-3 1 0,-3 0-1,-3 0 0,-3-4 2,-4 0-2,-1-3 1,1-5-1,-2-1 0,1-5 0,-1-3-1,1-1 1,1-3-1,4 0 1,-1 0-1,2 1 1,3 1-1,2 4 1,3 9-1,-1-13 1,1 13 0,0 0 0,0 0 0,7 8-1,-6 0 2,0 1-1,-1 5 0,-2-1 0,-2 0 0,1-1 0,-2-1 1,-1-2-1,0-1 1,0-4 0,0-3-1,6-1 1,-12-9-1,7 2 0,-1-3-1,1-1 2,0-2-3,2 1 2,1-1-1,1 3 1,1 1-1,0 9 1,2-11 0,-2 11 0,0 0 0,0 0 0,6 15-1,-6-4 2,-1 3-1,1 0 0,-2 0 1,1-1-1,-2 0 2,0-3-2,3-10 1,-3 12-1,3-12 1,0 0-1,0 0 0,0 0-1,0 0 0,3-11 1,-3 11-1,8-8 1,-8 8-1,9-7 2,-9 7-3,7-7 3,-7 7-1,0 0 0,6-9 1,-6 9-2,0 0 1,-9-5 1,9 5-1,-12 1-1,3 3 1,0 2 0,-1 3 0,0 1 0,2 2 1,0 2-1,5 1 1,1-1-1,4-4 1,4-4-1,3-3 0,5-6 1,2-3-1,2-6 0,0-4-1,-1-1 1,-1 0 0,-4 2-1,-4 0 1,-5 4 0,-5 3-1,2 8 1,-15-9 0,2 9 0,-3 2 0,1 6 0,-1 1 0,3 2 1,0 1 0,3 3-1,2-3 1,4 2-2,1-2 2,4-3-1,-1-9 0,10 10 0,-3-10 0,3-1 0,0-2 1,-1-2-1,0 0 1,-3-2-2,-6 7 2,5-11-2,-5 11 1,-6-9 0,0 5-1,-3 2 1,-2 1 0,-3 1 0,2 0-1,-2 2 2,2 2-1,1 2 0,0 2 0,3 0 0,3 3 0,1 1-1,3-1 1,2-2 0,3 0 0,-4-9 0,10 10 0,-3-7 0,-1-3 1,-6 0-1,11-8 1,-11 8-1,3-11 0,-3 11 0,-5-14 0,5 14 0,-13-8 0,4 6 0,-2 3 0,-1 3 0,-1 4 0,0 4 0,0 4-1,2 2 1,2 2-1,2-2 1,5 0 0,3-6-1,2-2 2,-3-10-2,14 3 1,-4-9 0,-1-3 1,0-3-1,0 0 1,-1 1-1,-4-3 0,-1 5 0,-3-1 0,0 10 0,-9-12 1,2 8-1,-4 2-1,-1 3 1,0 2 1,0 2-2,0 2 1,2 2-1,2 1 1,5 1 0,2 1 0,3-3-1,3 0 1,2-2 0,3-2 1,1-4-1,0-1 0,2-2 0,-3-3 0,-1-1 0,-2-2 1,-7 8-1,6-11 0,-6 11 1,-5-10-1,-2 6 0,-1 3 1,-2 2-2,-1 1 1,0 3 0,1 0 0,1 4 0,0 1-1,3 0 1,3 0 0,2 0-1,1-10 1,3 10 0,-3-10 0,9-2 0,-9 2 0,10-15 1,-6 5-1,-2-1 0,-1-2 1,-1 1-1,-2 1 0,-4-1 0,-1 2 0,-3 2 0,-2-1 1,-2 3-2,-1 2 1,-2 2 0,1 2 0,1 3 0,1 1 0,3 4-1,4 1 0,1 1 1,3 1 0,2 0 0,3-3 0,-2-8 0,5 13 0,-5-13 1,7 2-1,-7-2 0,7-4 0,-7 4 0,-1-10 1,1 10-1,-7-8 0,1 3-1,-2 2 1,-2 2 0,-1 0 1,-1-1-2,-1 2 1,-1-1 0,1 2 0,1 0 0,3 0 0,0 0-1,3 2 1,6-3 0,-7 6 0,7-6 0,-4 13-1,4-13 1,-4 13 0,4-13 1,-2 10-2,2-10 2,0 0-1,0 0 0,0 0 0,3-11 0,-2 3 0,-1 0 0,0-1 1,-3 1-1,3 8 0,-8-10-1,2 7 1,-2 3 0,-1 3 0,0 2 0,-1 3 0,2 1-1,0 0 1,3 1 0,3 0-1,3-2 1,-1-8 0,7 10 0,0-9 0,0-1 1,2-4-1,-1 2 0,-2-3 0,-6 5 0,9-11 1,-9 11-1,3-10 0,-3 10 0,0 0 0,-6-8 0,6 8 0,-11-1 0,3 1 0,0 2 0,0 1 0,-1 1-1,3 2 1,0-1 0,6-5 0,-9 15-1,7-6 1,2-9 0,-2 14 0,2-14 0,-1 9 0,1-9 0,0 0 0,0 0 0,0 0 1,0 0-1,0 0 0,-7-3 0,7 3 0,-6-7 0,6 7 0,-10-10 0,3 6-1,0 2 1,0 1 0,0 1 0,7 0 0,-10 8-1,10-8 1,-4 10 0,4-10 0,4 11 0,-4-11 0,14 5 0,-5-5 1,1-1-1,2-2 0,1-4 1,-2 1-1,1 0 1,-3-1-1,-3 0 0,-6 7 0,9-10 1,-9 10-1,0 0 0,-9-7 0,2 8 0,1 2 0,0 2-1,-2 0 1,2 4 0,3 0-1,1 1 1,1 1 0,4-2 0,-3-9 0,13 10 0,-3-10 0,3-3 1,0-2-1,3-4 1,0-2-1,0-1 0,-3 0 0,-1-1 0,-2 3 1,-3 0-1,-3 1 0,-2 1 0,-2 8 0,-3-10 1,3 10-1,-6 0-1,6 0 1,-8 4 0,8-4 0,-7 12 0,4-4-1,2 0 1,-1 0 0,2-8 0,1 11 0,-1-11 0,0 0 0,11 2 0,-11-2 0,11-11 0,-5 4 1,0-1-1,-2-2 0,0 2 0,-2-1 0,-3 0 0,1 9 1,-8-11-2,8 11 2,-12-2-1,6 4-1,-1 3 1,1 3 0,3 0-1,2 2 1,3 0 0,2 2-1,2-3 1,2-1 0,3-4 0,2-1 0,0-3 1,1 0-1,-1-3 0,1-1 1,-5-1-1,0 0 0,-9 5 0,8-7 0,-8 7 0,0 0 0,-7-6 0,0 9 0,-1-1 0,-1 3 0,0 3-1,-1-1 1,2 2 0,1 2 0,2 0-1,2-1 1,2 0 0,4-2-1,-3-8 2,10 12-1,-2-12-1,1 1 2,2-2-1,0-2 0,-1-2 0,-2 1 1,0 1-1,-8 3 0,0 0 0,0 0 0,0 0 1,-6-5-1,-3 9 0,0-1-1,-3 2 1,1 3 0,2-2 0,1 3 0,1 2 0,2-1 0,3 0 0,0 0 0,2 0 0,2-1 0,1-1-1,-3-8 1,7 10 0,-7-10 0,8 7 0,-8-7 0,9-1 0,-9 1 0,0 0 1,6-9-1,-6 9 0,-3-10 0,3 10 1,-9-8-2,3 5 1,0 2 0,-2 1 0,1 1-1,1 4 1,6-5 0,-9 13 0,9-13 0,-1 15 0,1-15 0,6 14 0,-6-14 0,11 9 0,-3-8 0,1-1 0,0-3 0,1-3 0,-1-2 1,-1-2-2,0 0 2,-4-2-1,1 2 0,-4 0 0,-1 10 0,-6-11 0,6 11 0,-13 1 0,3 3 0,0 5-1,0 0 1,-1 2 0,3 0 0,2-1 0,2-2 0,4-8-1,-1 11 2,1-11-1,7 1 0,-1-2 0,2-2-1,-1 0 2,2-2-1,-2-1 0,1-2 0,-8 8 1,9-13-1,-9 13 0,5-15 0,-5 5 0,0 2 0,0 0 0,0 0 0,1-1 0,1 1 0,1-1 0,-3 9 0,13-12 0,-4 7 0,0 1 0,3 3 0,-2 0 0,1 2 0,0 1 0,-2 2 1,-1 1-2,-2 0 1,-6-5 1,10 11-1,-10-11-1,0 0 1,0 0 0,7 1 0,-7-1 0,1-11 0,-1 11-1,1-15 1,-1 15-1,0-11 1,0 11-1,0 0 1,0 0-1,-5 15 1,4-6 0,1 1 0,1-1 0,0 2 0,-1-11 0,8 11 0,-2-8 1,1-1-1,0 0 0,0-1 0,-1 4 0,0-2 0,-6-3 0,9 9 0,-9-9 0,6 9 0,-6-9 0,0 8 1,0-8-1,0 0 0,-2 10 0,2-10 0,-2 8 1,2-8-2,-2 10 1,2-10-1,1 9 1,-1-9 0,6 0 0,-6 0 0,12-12 0,-5 0 1,1-3-1,1 0 0,-1-3 0,1 3 1,-3 1-2,-3 2 2,-3 12-1,0-7-1,0 7 2,-7 10-1,2 1 0,-1 1-1,1 2 1,1-1 0,1-1 0,3-12 0,1 12 0,-1-12 0,7-8 1,-1-2-1,1-5 1,1-4-1,-1-1 0,-1-3 1,-2 1-1,-1-2 0,-4 3 0,-2 0 0,-5 0 0,-3 0 0,-3 2 0,-4 3-1,-2 3 1,-1 5-1,0 5 1,-1 6 0,1 5 0,3 6-1,4 3 1,3 3 0,3-1 1,4-2-2,4-2 2,2-5-2,5-4 2,0-5-2,3-3 2,-2-5-1,1-3 0,-2-3 1,-1 1-1,-1-2 0,-4 0 1,-4 1-1,-2 0 0,-4 1 0,-4 2 0,-2 0 0,-3 1 0,-2 3 0,-1 2-1,1 2 1,2 3 0,2 3-1,1 2 1,3 0 0,3 2 0,1-1 0,8-7 0,-9 10 0,9-10 0,0 0 0,0 0 0,0 0-1,-4-10 1,4 0 0,0-1-1,0-3 1,-3-2 0,0-2-1,1 1 1,0-2-1,-3 1 1,0 0 0,-1 3 0,-1 3-1,7 12 1,-12-10 0,5 10-1,0 5 1,7-5 0,-10 17 0,7-5-1,0 0 1,3 0 0,0 1 1,1-2-1,1-1 1,-2-10-1,2 11 0,-2-11 0,0 0 1,0 0-1,0 0-1,-4-12 2,1 3-2,0 1 1,-4-2-1,1 0 1,-4 0 0,2 4-1,-4 2 1,1 2 0,-2 3 0,2 3-1,1 2 1,1 2 0,3 3 0,2 0 1,1 1 0,2-3-1,3 0 1,-2-9 0,6 12 0,-6-12-1,8 0 1,-8 0-1,7-8-1,-7 8 1,6-13-1,-5 4 1,-1 2 0,0 7 0,-4-14 0,4 14 0,-10-10 0,3 8 0,-2 2 0,0 1 0,1 7-1,-3 0 1,2 3 1,1 3-1,2 1 2,1 0-2,3 0 1,3-2 0,2-4 0,4-4-1,2-3 0,3-5 0,0-2 0,-1-4 0,1-2-1,-4-1 0,0 0 0,-3 2 1,-3 1-1,-3 0 2,1 9-2,-9-12 0,-1 8 1,1 2 1,-2 3-1,1 3-1,0 3 3,1 4-2,1 0 1,4 3-1,3-1 1,3 1-1,4 1 2,2-8-2,4-1 0,1-4 0,4-2 0,0-4 0,0-2 1,0-2-1,-2-2-1,-4 2 1,-4-1 0,-4 0 0,-3 2 0,0 7-1,-12-8-1,-1 5 2,-4 0 0,-1 1 0,0 3-1,-2 3 0,-2 0 2,1 1 0,3 1 0,5 0-1,2 1 1,4 1-1,7-8 1,-5 13 0,5-13-2,10 8 1,-3-6 0,2-2 0,-1-1 0,0-2 0,-2-1 0,-6 4 0,9-12 0,-9 12-1,0-12 1,0 12 0,-9-14-1,1 8 1,1 2-1,-7 1 0,4 2 1,-3 2 0,0 3 0,3 2 0,1 1 1,0 1-1,3 0 1,5 0-1,1-8 1,-1 9 0,1-9-2,10 3 1,-3-5 0,-1 0 0,0-3 0,-6 5 0,10-9 0,-9 1 0,0-1-1,-3 2 1,2 7-2,-7-14 2,0 7-1,-1-1 1,-3 2-1,0 0 1,-2 0-1,0 0 2,0-1-1,1 1-1,2 1 1,3-1 0,0 4 0,7 2 0,0 0-1,-6-3 1,6 3 0,0 0 0,0 0 0,0 0 0,8 5 0,-8-5 0,9-4 0,-9 4 1,11-11-1,-11 11 0,12-16 0,-8 6 0,0-1 1,-3 1-1,-1 1 0,-2 0 0,-2 1 0,-2 1-1,0 4 1,-3 1 0,0 3 0,1 2 0,1 4-1,1 0 1,2 4 0,2 0-1,3 1 1,3 0 0,3-2 0,2-4-1,3-1 1,0-4 0,3-2 1,-2-2-1,1-3 0,-3-1 0,-2-1 1,-3-1-1,-2 1 0,-3 0 0,-2 0 0,1 8 0,-9-12 0,2 7 0,-1 0 0,-1 1 0,0 3-1,0 2 1,2 2 0,7-3 0,-11 12-1,10-3 1,3 2 0,3-1 0,1 0 0,4-3 0,3-2 0,3-4 0,2-2 0,0-4 0,0-2 1,-1-3-1,-1-1 1,-2-1-1,-5 3 1,-4-3-1,-3 4 0,-4-1 0,2 9 1,-10-14-1,2 8-1,-1 2 1,1 2 0,-1 5 0,3 2 0,1 5-1,2 2 1,4 2 0,4 1 0,3-1 0,2-2 0,5-4 0,1-3 0,4-8 0,1-2 0,-1-6 0,-1 0 0,-1-3 1,-3-1-1,-3 1 0,-3 2 1,-6 2-1,-3 10 0,1-12 0,-1 12 0,-10-1-1,4 5 1,6-4-1,-9 18 1,7-5-1,4 4 1,3 2 0,2 0-1,5 1 2,0-2-1,5-2 0,2-4 1,2-2-1,0-5 0,4-2 1,-4-6 0,1 0-1,-2-3 0,-2 0 0,-2 0 0,-5 0 0,-3 2 0,-8 4 0,7 0 0,-7 0 0,-1 15 0,-3-1 0,2 3 1,2 2-1,3 0 2,3-1-2,2-2 1,3-1-1,3-9 1,3-1-1,0-6 1,1-3-1,-2-2 0,0-3 0,-2 0 0,-1 0-1,-3 2 1,-4-3 0,2 4-2,-8 6 2,6-8-1,-6 8 1,0 0-1,0 0 1,0 0 0,3 14 0,-1-3 1,3 1-1,2 1 1,4 1-1,-1-2 1,1-1 0,3-4-1,-1-2 0,-1-4 1,0-4-1,-2 0 1,-2-5-1,-2 0 0,-1-2 0,-2 0 0,-2-2-1,-1 0 0,0 2 0,-1 0 0,-1 3 0,2 7-1,-2-9 1,2 9-1,0 0 2,0 0 0,3 15 1,0-6-1,0-2 1,-3-7 0,10 14-1,-3-11 1,-1-2-1,3-3 0,1-2 0,1-1-1,-2-5 1,3-2-1,-2 0 1,0 0-1,-1 0 2,-1 2-2,-3 1 0,2 1 1,-7 8 0,0 0 0,0 0 0,4 11 0,-4 2 1,-1 3 0,3 2 0,0 1 1,3 3-2,3-4 2,3-3-1,3-4 0,2-5 0,2-5-1,0-2 0,0-7 1,-2-2-1,-3-2 0,-1-3 0,-4-1-1,-4-1 1,-4 1 0,-3-1 0,-5 0-1,-1 1 0,-2 1 0,-1 3 1,1 2 0,-1 5-1,3 2 1,1 6 0,3 4-1,0 5 1,4 5 1,2 2-1,2 0 1,2 1-1,2 0 1,3-3 0,1-2 0,1-4-1,0-3 1,-1-5-1,-1-1 0,-3-3 0,-7 1 0,8-5 0,-8 5-1,-6-9 1,0 4-1,-6 0 0,-1 1 0,-6 1-1,-1 2 1,-2 2 0,0 2-1,1 1 1,2 2 1,2 2-1,5-1 1,4-1-1,8-6 1,-7 9 0,7-9 0,0 0-1,0 0 1,6-1 0,-6 1 1,0 0-1,6-3 0,-6 3 0,0 0 0,0 0 1,0 0-1,0 0 0,5-8 1,-5 8-1,4-14 0,-2 5 0,0-1 0,0 1 0,1 0-1,-1 1 0,-2 8 0,5-15 1,-5 15-1,7-12 1,-7 12-1,9-11 0,-9 11 2,12-9-1,-5 2 0,2 1 0,2-3 0,1-1 0,0-2 0,1-1 0,0-1 0,1 1 0,-2 2 0,0 2 0,0 4 0,-3 4 0,3 5 0,-3 2 1,2 4-1,-1 0 0,1-1 0,-1-3 1,1-2-1,-1-3 1,-2-5-1,2-5 1,-1-6-1,0-4 0,-1-4 0,0-4 1,0-2-1,-2-3 0,0 2 0,-1 3 0,-1 6 0,-3 3 1,1 11-1,-2 7 0,0 0 1,-3 17-1,2 1 0,0 3 1,0 3-1,2-1 0,1-2 0,1 0 1,3-3-1,1-2 0,1-4 0,1-1 0,0-5 0,-1 0 0,-1-3 0,0-2 0,-7-1 1,10-1-1,-10 1 0,6-9 0,-6 9 0,1-15 0,-2 6-1,-3 0 0,0-1 1,-2 1-1,0 4 0,-3 1 1,3 5-1,-1 3 1,0 4 0,2 4 0,1 1 0,1 3 0,2 0 0,2-2 0,3-1 1,1-3-1,3-4 0,1-4 0,0-4 0,0-2 0,0-5 1,-3-2-1,0-4 1,-3 0-1,-5 0 0,-3-1 0,-3 0 1,-2-1-1,-3 2 0,-1 2 0,1 4 0,-1 3 0,3 4 0,2 5 0,1 5 0,3 4 0,2 2 0,3 2 0,1-1 1,2-1-1,3-2 0,1-3 0,3-4 0,2-3 0,1-4 1,-1-4-1,2-3 0,-1-4 1,-1-3-1,-2-3 0,-1 0 0,-4-4 1,-2 2-1,-2 0 0,-2 3 1,-1 3-1,-2 6 0,4 9 0,-9 0 0,5 9 0,1 6 0,2 6-1,2 2 1,1 0 0,4-3 0,2-2 0,2-4 1,4-7-1,-1-4 0,1-7 1,0-5-1,0-3 1,-5-3-1,0-3 1,-3-1-1,-3 0 0,-3 1 1,-5-1-1,-2 0 0,-2 3 0,-2 4 0,-2 2 0,0 5 0,-1 2 0,1 6-1,2 6 1,2 2 0,2 2 0,2 5 0,3-3 0,1 0 0,4-4 0,2-4 0,4-1 0,1-5 0,1-5 1,2-5-1,-1-1 0,0-2 1,-2-2-1,-4 0 0,-3 1 0,-4 0 1,-4 2-1,-3 2 0,-3 3 0,-1 1 0,-2 4 0,0 2 0,0 4 0,3 3-1,0 2 1,3 1 0,2 1 0,4 1 0,0-1-1,5 0 1,0-3 0,3-4 0,3-2 0,0-2 0,0-2 0,0-4 1,0-1-1,-3-1 1,-2-1-1,-2-1 0,-5-2 0,-2 1 1,-3 1-1,-3-1 0,-2 0-1,-3 3 2,2 0-2,0 6 2,1 4-1,2 2-1,2 5 1,4 2 0,3 3 0,3 1-1,2-1 1,3-3 0,3-2 0,1-3 0,1-4 0,0-4 0,-1-2 1,-2-3-1,-1 0 0,-7 6 1,3-16-1,-8 8 0,-4 0 0,-3 1 0,-3 0 0,-3 1 0,-4 0 0,-3 1 0,-1 4 0,1 2-1,1 2 1,2 3-1,3 1 1,4 3-1,3 0 1,4 0 0,4 1-1,4-2 1,1-1 0,4 0-1,-5-8 1,12 12 0,-4-8 1,-1-3-2,0-2 2,1-3-1,-8 4 0,10-16 0,-7 7 1,0-3-1,-3-1 0,0-1 0,-1-1-1,-2-3 1,0 5 0,0 0 0,0 3-1,3 10 1,-6-7-1,6 7 1,0 10 0,3 2-1,3 2 1,3-1 0,3-1 0,2-3 0,2 0 0,3-5 0,2-3 1,1-3-1,-1-3 1,0 0-1,-2-3 0,0 0 0,-2-2 1,-4 1-1,-2 3 0,-3 1 0,-8 5 0,10-1 0,-10 1 0,5 10 0,-3-2 0,1 5 0,1-1 0,1 1 0,1-3 1,1-1-1,2-4 0,0-2 0,2-3 0,-2-5 0,0-1 0,0-3 1,-1-1-1,-1-1 0,-4 0 0,0 1 0,-3 1 0,0 9 1,0 0-1,0 0 0,-6 1 0,4 9 0,1 3 1,1 2-1,2 1 0,0 2 0,3 0 1,1-1-1,2-2 1,0-3-2,1 0 2,0-3-1,0-4 0,-1-2 0,0-2 0,-1-2 0,-7 1 0,10-8 1,-9 0-1,0 0 0,-2-2 0,1 10 0,-2-13 0,2 13 0,0 0-1,-9-3 1,9 3 0,-2 17-1,3-1 1,0 1 0,2 1 0,2 0 0,2-2 0,2-2 0,2-4 0,1-4 0,-1-4 0,2-4 0,-2-5 0,0-2 1,0-4-1,-3-2 0,-3-1 0,0 1 1,-3 0-1,-2 2 0,-1 2 0,1 11 0,-6-12 0,6 12 0,-7 3-1,7-3 1,-5 17 0,4-4 0,2 1 0,0 3 0,1 0-1,4-2 1,2 0 0,3-3 0,2-2 0,3-2 0,2-5 1,3-3-1,0-2 0,0-2 0,0-2 0,-3-3 0,0 3 1,-4 0-1,-2 1 0,-2 1-1,-3 4 1,-7 0 0,10 9 0,-7 0 0,-1 2 1,-2 2-2,2 2 1,0 3 0,1-1 1,0-2-1,2-3-1,1-2 4,0-5-3,0-2 0,3-6 0,-3-3 0,0-6 0,0-1 0,-1-2 1,-1-2-4,-1 1 5,-1-1-2,-2 3 0,-1 3 0,1 11 0,-3-10 0,3 10-2,-5 8 2,3 2 0,1 4-1,1-1 1,1 4 0,1-3 0,2 2 0,2-3 0,3-2 1,2-2-1,0-3 0,0-6 0,1-3 0,-1-3 0,0-2 0,-3-2-1,-2-1 0,-2-1 1,-2 1-1,-2 3 1,0 8 0,-9-12 0,1 9 0,-1 1-1,-1 5 1,-1 1 0,0 3 0,0 5 0,2 1 0,4 2-1,1 1 2,2 0 0,3-1 0,3-3-1,3-2 1,2-3-1,3-6 1,1 0-1,1-3 0,0-3 0,-1 0-1,-2-2 0,-4 1 1,-7 6-1,8-12 1,-8 12 0,-4-11-1,4 11 1,-11-3 0,5 3 0,-1 4 1,-1 3-1,-1 2 0,1 3 0,0 3 1,1 2-1,3-1 1,-1 1-1,4-2 0,5-4 0,2-2 0,3-5 0,2-5 0,2-3-1,3-4 0,-2-3 0,1-1 0,-4 0-1,-1 1 1,-4 0-1,-1 2 1,-5 9 0,2-10 0,-2 10 1,0 0-1,-8 4 1,8-4 0,-3 11-1,3-11 1,3 12 0,-3-12-1,8 9 2,-1-6-1,0-5 0,1 1 0,1-5 0,-1 0 0,0-5-1,0-2 1,-2-2 0,-3 0-1,0-3 1,-1 0-1,-3 0 1,0 3-2,-2 1 3,1 4-2,2 10 0,-4-8 1,4 8 0,-1 11 0,4-1 0,1 3 0,2 0 0,2-1 1,2-2-1,0-4 0,1-3 0,-1-7 0,1-2 0,-2-5 0,-2-2 0,-2-4 0,-2 1 0,-3-2-1,-2-2 1,0 2 1,-3 1-1,0 2 0,0 2 0,0 4 0,5 9 0,-9-6 0,9 6 0,-3 13 0,3-2 0,2 4-1,0 0 1,2 0 0,2-3 0,1 2 0,1-4 0,1-4 0,1-1 0,-1-5 0,0 0 0,-3-1 0,1-3 1,-7 4-1,8-9 0,-8 9 0,0 0 0,0 0 0,0 0 0,0 0 0,0 0 0,-8 14 0,6-3 0,-3 2 0,1 3 0,-1 0 2,0 0-2,-1-1 2,2 0-1,-1-4 0,1 1 0,0-4 0,4-8 0,-6 9 0,6-9-1,-6-1 0,6 1 0,-8-8 0,8 8 0,-8-10-1,8 10 1,-9-6 0,9 6-1,-8 3 1,8-3 0,-9 18 0,4-5 0,2 3 1,0 0-1,-1 1-1,1-1 1,0-4 0,3-2 0,0-10 0,3 9 0,-3-9 0,6-6 0,-2-3 0,-1 0 0,0-3 1,-3-1-1,-3 1 0,-3 0 0,-4 2 0,-3 1 1,-1 1-1,-3 5 0,0 3 0,1 3 0,1 3 0,3 2 0,0 1-1,4 2 1,2 0 0,5-1-1,1-1 1,2-1 0,-2-8-1,13 9 1,-4-8 0,0-2 0,0-1 1,-2-3-1,-1 0 0,-6 5 1,5-12-1,-5 12 0,-9-11 0,2 7 0,-2 0 0,-2 2 0,0 2-1,1 3 1,0 0 0,2 4 0,1 1 0,2 1 0,2 2-1,0-1 1,2-1 0,1-9 0,2 15 0,-2-15-1,0 0 1,8 9 1,-8-9-1,0 0 0,0 0 0,0 0 0,0 0 0,0 0 1,-9 6-1,1-2 0,-2 0 0,-1 3 0,-2-1 0,1 3 0,0-2 0,3 2 0,2-1-1,7-8 1,-7 10 0,7-10 0,0 0 0,11 2 0,-5-6 0,2-1 0,-3-3 0,-5 8 0,8-13 0,-7 4 1,-1 9-1,-5-16 0,-2 8 0,-2 1 0,-1-1 1,-2 0-1,-2 1 0,0 2 0,-1 1 0,0 4 0,3 2-1,0 2 1,4 3-1,3 3 2,2 3-2,4-2 1,1 1 0,3-2 0,2-1 0,1-2 0,0-2 0,-1-1 0,-7-4 1,11 0-1,-11 0 0,0 0 0,0 0 0,-11-10 1,-1 6-1,-5-1 0,-4 4 0,-2-1 0,-2 2 0,-1 0 0,2 3 0,3 2 0,3 3-1,4 1 1,6 2 0,3 1 0,5 1 0,2-1 0,3-1 0,1-2 0,2-3 0,-1-3 0,1-2 1,-1-4-1,-7 3 0,8-10 1,-6 2-1,-4-1 0,-4 0 0,-1 2 0,-3-2 0,0 3 0,-3 0 0,-1 3 0,1 3-1,1 4 2,1 1-1,1 1-1,2 3 1,1-1 0,3 2 0,3-1 0,1-9 0,2 7 0,-2-7 0,8-1 0,-8 1 1,12-12-1,-6 3 0,-1 0 1,-1-1-1,-2 1 0,-2-1 0,-2 2 0,2 8 0,-12-12 0,4 7 0,-3 2 0,0 0 0,-2 1 0,1 2 0,2 3 0,0-1 0,2 2-1,8-4 1,-9 8 0,9-8 0,-5 9 0,5-9 0,0 0-1,1 12 1,-1-12 0,0 0 1,0 0-1,0 0 0,0 0 0,0 0 0,-6 3 1,6-3-1,-11-2 0,3 1 0,-4 1 0,0 0 0,-2 3 0,1 3 0,-2 1 0,3 2 0,0-1-1,4 3 1,2 0 0,5-1 0,2-1 0,-1-9 0,10 10 1,-3-9-1,3-2 0,-2-1 1,1-2-1,-2-4 0,-2 1 1,-1-2-1,-3-1 1,-3 2-1,-4-1 0,1 0 0,-2 3 1,-2 1-1,0 1-1,1 3 1,1 4 0,7-3-1,-11 9 1,8-1 0,2 0 0,1 1 0,1 0-1,-1-9 1,5 11 0,-5-11 0,8 3 0,-8-3 0,9-5 0,-9 5 1,5-9-1,-5 9 1,3-12-1,-3 12 0,-4-11 1,4 11-2,-11-8 1,4 5 0,-2 1 0,-3 3 0,0 2 0,-2 2-1,2 1 1,1 3 0,1 1 0,2 1 0,2 0-1,1-1 1,4-3-1,1-7 2,2 13-1,-2-13-1,7 2 1,-7-2 1,9-5-1,-9 5 0,9-13 0,-6 4 0,-1-1 1,-3-1-1,-2 0 0,0-1 0,-2 1 0,-2 4-1,0 2 2,0 0-1,-1 2 0,1 5-1,7-2 1,-11 11 0,11-11 0,-5 14 0,5-14-1,-1 12 1,1-12 0,0 8 1,0-8-2,0 0 1,0 0 0,0 0 1,-1-8-1,1 8 1,-1-11-2,1 11 1,-3-14 0,3 14 1,-6-10-2,6 10 1,-4-8 0,4 8 0,0 0 0,0 0 0,0 0 0,0 0 0,-6 1 0,6-1 0,-3 11 1,3-11-1,-6 12 0,4-3 0,0 0 0,0 0 0,2-1 0,0-8 0,0 10 0,0-10 0,0 0 0,8 9 0,-8-9 0,0 0 0,7-2 0,-7 2 1,0 0-1,5-10 0,-5 10 1,1-12-1,-1 12 0,2-15 0,-2 15 0,1-10 0,-1 10 0,0 0 0,0 0 0,0 0-1,0 0 1,0 13 0,0-6 0,0-7 0,5 14-1,-5-14 1,7 6 0,-1-6 1,-6 0-1,12-9 0,-12 9 0,11-15 0,-7 7 0,-1 0 1,-3 8-2,8-11 1,-8 11 1,9-7-2,-9 7 1,12-5 0,-5 5 0,2-3 1,1 3-1,0-2 0,1 1 0,-1 1 0,1 1 0,-1 1 0,1 1 0,-2 2 0,1-2 0,-2 0 0,0-2 0,-1-1 1,-1-2-2,-6 2 2,10-10-1,-10 10 0,9-15 0,-4 6-1,0 2 1,-5 7-1,11-14 1,-11 14-1,11-9 0,-11 9 0,9-3 1,-3 5 0,-6-2-1,12 8 1,-12-8 0,11 7 0,-5-5 0,1 0 1,-1-4-1,-6 2 0,12-7 0,-12 7 0,11-12 1,-11 12-2,10-14 1,-10 14 0,9-10 0,-9 10 0,6-5 0,-6 5 0,6-1 0,-6 1 0,9-1 0,-9 1 0,11-4 0,-11 4 0,10-6 0,-10 6 1,9-10-1,-9 10 0,1-11 1,-1 11-1,-6-10 0,6 10 0,-11-6 0,3 5 0,-1 4 0,0 1-1,-1 4 1,-1 2 0,-1 4-1,0 1 1,0 1 0,0 2 0,2-3-1,-1 0 1,1-3 0,2-1 0,2-5 1,6-6-1,-9 5 0,9-5 0,-7-4 0,7 4 0,-8-12 0,4 3 0,4 9 0,-11-14 0,4 9 0,0 3-1,0 2 1,7 0 0,-11 5 0,11-5 0,-10 16 0,5-6 0,1 2 0,-2 1 0,1-1-1,0 3 1,1-2 0,0-1 0,3-1 0,0-2 0,1-9 0,5 12-1,-5-12 2,10 1-1,-4-4 0,0-4 0,1-1 0,-3-1 0,-1-2 1,-1 1-1,-4-1 0,-2 1 0,-3 1 1,-2 3-1,-3 0-1,-1 3 1,-2 3 0,-2 3-1,0 2 1,0 2 0,2 2-1,2 3 1,2-2 0,2 1-1,2-2 1,5 0 0,2-9 0,2 12-1,-2-12 1,8 6 0,-2-6 0,1-1 0,0-1 0,0-2 1,-7 4-1,10-11 0,-10 11 0,3-12 0,-3 12 0,-3-12 0,3 12 0,-11-12-1,4 7 1,-3 1 0,0 1-1,0 2 0,1 3 1,0 1-1,2 3 1,1 3-1,3 2 1,2 0-1,3 2 2,1-1-1,3-1 0,3-2 0,0-2 1,5-4-1,-1-2 0,3-3 0,-1-3 1,1-2-1,-1-1 0,-3-2 0,-1-1 1,-2 2-1,-3 0 0,-2 1 0,-1-1 1,-3 9-1,0-14 0,-2 6 1,-3 0-1,5 8 0,-12-12 0,4 9 0,0 3-1,2 2 1,0 1-1,6-3 1,-6 17 0,8-8 0,3 2-1,2 0 1,4-2 1,1 0-1,4-4 0,-1-3 1,2-4-1,0-3 0,-3-3 1,0-2-1,-2-5 0,-3 0 0,-5 1 1,-2 2-1,-3-1 0,-3 3 0,4 10 0,-10-12 0,1 12 0,3 0-1,0 4 1,6-4 0,-8 15 0,7-5 0,0 1 0,2 1 0,2-1 0,3-1 0,0-1 0,3-3 1,0-2-1,3-3 0,0-3 0,1-2 1,-1-4-1,-1-1 0,-2-1 0,-1-4 0,-2 3 0,-3-2 1,-3 1-1,-1 2-1,1 10 1,-7-11 0,7 11 0,-10 1 0,10-1 0,-10 16-1,6-3 1,2 1 0,2 1 0,2-1-1,3 0 2,2-2-1,2-3 0,2-5 1,2-3-1,0-3 0,4-2 1,-2-4-1,0-2 0,0-1 1,-3-1-1,-1-1 0,-4 2 0,-3-1 0,-3 2 0,-3 1 0,2 9 0,-10-14 0,4 12 0,-2 2-1,2 4 1,0-1-1,6-3 1,-8 16 0,8-4 0,1 0 0,2 1 0,2-1 0,2-1 1,2-2-1,2 0 0,1-5 0,2-2 0,0-6 0,2-3 0,-3 0 0,1-4 1,-4 1-1,-1-2 0,-2 1 0,-4 1 0,-2 0 0,-4 1-1,-4 1 1,-1 2 0,-1 4-1,-1 2 1,0 2 0,1 3 0,2 5-1,1 1 1,5 5 0,2 1 0,2-1 1,3 0-1,3-2 0,3-2 0,3-3 1,2-4-1,1-7 0,-1-4 0,1-4 0,-1-5 1,-1-1-1,-3 0 0,-2-3 0,-5 2 1,-3 2-1,-3 3 0,-3 3 0,3 9 0,-12-6 0,4 8 0,0 3 0,0 5 0,2 1 0,2 4-1,1 3 1,4-1 0,3 1 0,2-1 0,3-1 0,2-3 0,1-2 0,3-4 0,-1-5 0,0-2 0,-2-3 0,-1-4 0,-1-1 1,-3 2-1,-1-3 0,-6 9 0,5-12 0,-5 12 0,0 0-1,0 0 1,0 0 0,0 0-1,-5 15 1,3-4 0,2 2 0,0-1 0,3 0 0,2 0 0,1-3 0,1-1 0,2-1 0,2-3 0,0-2 1,0-2-1,-2-4-1,0-1 1,0-1 1,-1-4-1,-1-1-1,-2-4 1,-1 1-1,-1-1 1,-3 2 0,0 1-1,0 2 1,0 10 0,-4-8 0,4 8-1,0 0 1,-4 13 0,5-5 0,1 1 0,1 0 0,-3-9 0,11 11 0,-3-10 0,0-1 0,1-6 0,1-3 0,0 0 0,-1-3 0,0-3 0,0 0-1,-1 1 1,-1-1 0,-3 1 0,0 1 0,-3 3 0,1 1-1,-2 9 1,0 0 0,0 0 0,-8-4 0,8 4-1,-5 10 1,3-2 0,2-8 0,0 15 0,0-15 0,5 13 0,-5-13 0,8 4 1,-8-4-1,12-4 0,-5-1 0,1-2 0,-2-1 1,0-2-1,2-2 0,-3 1-1,0-1 1,-2 4 0,-3 8 0,1-11 0,-1 11 0,0 0 0,-7 3 0,7-3 0,-9 14 1,6-4-1,3-10 0,-3 12 0,3-12 0,6 9 0,-6-9 1,9-3-1,-9 3 0,12-9 0,-6 1 0,-2-2 1,-1-1-1,-2 0 0,-3 1 0,-1-1 1,-3 1-1,-3 3 0,0 1 0,-2 5 1,0 2-1,1 2 0,1 1 0,2 2 0,7-6 0,-7 13 0,7-13 0,0 10 0,0-10 0,9 3 1,-9-3-1,13-3 0,-7-3 1,1 0-1,0-3 1,-3 1-1,-1-2 0,-2 1 0,-3 0 1,-4 2-1,-1 1 0,-3 1 0,0 2 0,0 4 0,0 3 0,2 0 0,1 3 0,5 1 0,2 0-1,0-8 1,8 10 0,0-7 0,1-3 0,1-3 0,0 0 0,-1-3 0,-1-1 1,-2 1-1,-6 6 0,6-10 0,-6 10 1,0 0-1,0 0 0,0 0 0,0 0 0,-2 9 0,2-9 1,1 13-1,-1-13 0,4 12 0,-4-12 1,7 8-1,-7-8 0,6 8 0,-6-8 0,0 0 0,8 6 0,-8-6 0,0 0 0,6 9 0,-6-9 1,0 0-1,0 0 1,0 0-1,0 0 0,0 0 0,0 0 1,0 0-1,-8-9 0,1 3 0,-2 2-1,-1 2 1,1 2 0,0 2-1,2 3 0,7-5 1,-8 15 0,8-4 0,3-1-1,2 0 1,2 0 0,0-4 1,2-2-2,0-2 1,0-2 0,-1-3 0,-2-3 1,1-3-1,-4 0 0,0 0 0,-2 0 1,-1 0-1,0 9 0,-3-13 0,3 13 0,0 0 0,0 0 0,0 0 0,0 0 0,0 0 0,0 0-1,-3 10 1,3-10 0,0 0 0,0 0 0,5 9 0,-5-9 0,0 0 0,7 0 1,-7 0-1,0 0 0,0 0 0,3-8 0,-3 8 0,0 0 0,-10-6-1,10 6 0,-13 4 0,7 0 1,-2-1-2,1 1 1,0 0 0,0 0 0,1-1 0,0-3 0,6 0 1,-11-1-1,11 1 1,-8-4 0,8 4 0,-8-3 0,8 3 0,0 0 0,-6-4 0,6 4 0,0 0 0,0 0 0,-8-3 1,8 3-1,-7 0 1,7 0 0,-9-2 0,3-1 0,0 2 1,-2-1-1,2 0 1,6 2-1,-10-2 1,10 2-2,-8 0 2,8 0-2,0 0-3,-2 9-1,2-9-20,0 0-4,0 0-3,7 3 1</inkml:trace>
</inkml:ink>
</file>

<file path=ppt/ink/ink3.xml><?xml version="1.0" encoding="utf-8"?>
<inkml:ink xmlns:inkml="http://www.w3.org/2003/InkML">
  <inkml:definitions>
    <inkml:context xml:id="ctx0">
      <inkml:inkSource xml:id="inkSrc0">
        <inkml:traceFormat>
          <inkml:channel name="X" type="integer" max="26312" units="in"/>
          <inkml:channel name="Y" type="integer" max="16520" units="in"/>
          <inkml:channel name="F" type="integer" max="255" units="dev"/>
        </inkml:traceFormat>
        <inkml:channelProperties>
          <inkml:channelProperty channel="X" name="resolution" value="3189.33325" units="1/in"/>
          <inkml:channelProperty channel="Y" name="resolution" value="2669.68335" units="1/in"/>
          <inkml:channelProperty channel="F" name="resolution" value="INF" units="1/dev"/>
        </inkml:channelProperties>
      </inkml:inkSource>
      <inkml:timestamp xml:id="ts0" timeString="2011-09-21T13:58:44.265"/>
    </inkml:context>
    <inkml:brush xml:id="br0">
      <inkml:brushProperty name="width" value="0.08819" units="cm"/>
      <inkml:brushProperty name="height" value="0.35278" units="cm"/>
      <inkml:brushProperty name="color" value="#CC33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17 0 0,'0'0'2,"0"0"0,0 0-1,0 0 0,0 0 0,0 0 0,0 0-1,-6 1 0,6-1 0,0 0 0,-5 1 0,5-1 1,0 0-1,0 0 1,-6 2 1,6-2-1,0 0 0,0 0 1,0 0-1,0 0 0,0 0 0,0 0 0,0 0-1,0 0 1,0 0 0,0 0 0,0 0 0,0 0 0,0 0 1,0 0 0,0 0-1,0 0 1,0 0 0,0 0 1,0 0-1,0 0 1,0 0-1,0 0 1,0 0 0,0 0-1,0 0-1,0 0 1,0 0-1,0 0 1,0 0 0,0 0-1,5 4 1,-5-4 1,0 0-1,0 0 0,0 0 1,0 0-2,0 0 1,0 0 0,0 0 0,6 2 0,-6-2 2,0 0-2,0 0 1,0 0-1,0 0 0,6 2-1,-6-2 1,5 1 0,-5-1 0,7 0 0,-7 0-1,11-1 2,-5 1-1,-1-1 0,1 2 0,0-2-1,0 2 1,-1-1-2,-5 0 2,11 0-1,-11 0 0,9 1 0,-4-1 1,-5 0-2,10-1 1,-10 1-1,10 0 1,-5-1 0,1 1-1,1 0 0,0 0 1,-2 0 0,2 1-1,-1-1 1,1 0-1,-1 1 1,1 0-1,-1-1 0,2 0 1,-2 0-2,2 0 1,0 0 0,1 0 1,-1 0-1,0 0 0,1 0 0,0 0 0,-1 0 0,0 0 0,1 0 1,0 1-1,-2-1 0,1 0 0,0 0 1,-1 0-2,0 1 2,1-1-1,-1 1 0,-1 0 0,-1-1 0,1 1 0,-1-1 0,1 1 0,1 0 0,-1-1 0,1 2 1,0-1-2,0 0 1,-1-1 0,1 0 0,0 0 0,-2 0 0,1 0 1,0-1-1,-6 1 0,10-3 0,-10 3 0,9-1 0,-9 1 0,10-1 0,-10 1-1,8 0 1,-8 0-1,10 0 1,-10 0 0,9 1 0,-9-1 0,9 0 0,-9 0 0,10 0 0,-10 0 1,9-1-1,-9 1 0,8 0 0,-3 0 0,-5 0 0,11 0 1,-6 0-1,0 0 0,-5 0 0,9 0-1,-3 0 1,-6 0 0,9 0 0,-9 0-1,10 0 1,-10 0 0,9 0 0,-9 0 1,9 0-1,-4 0 0,-5 0 0,9 0 1,-9 0-1,10 0 0,-10 0 0,8 0-1,-8 0 1,8 1 0,-8-1 0,7-1 0,-7 1 0,7 0 0,-7 0 0,6 0 1,-6 0-1,0 0 0,8 0 0,-8 0 0,0 0 0,6 2-1,-6-2 1,0 0 0,8 0 0,-8 0 0,5 0 0,-5 0 0,6-1 0,-6 1 0,0 0 0,0 0 0,6-3 1,-6 3-1,0 0 0,0 0-1,0 0 1,6-3 0,-6 3 0,0 0 0,0 0 0,5 0-1,-5 0 1,0 0 0,0 0 1,0 0-1,0 0 0,0 0 0,0 0 0,5 0 1,-5 0-1,0 0 0,0 0 0,0 0 1,0 0-1,0 0 0,0 0-1,0 0 2,0 0-1,0 0 0,0 0 0,0 0-1,0 0-2,0 0-6,0 0-15,-5 1-3,5-1 1,0 0 0</inkml:trace>
</inkml:ink>
</file>

<file path=ppt/ink/ink4.xml><?xml version="1.0" encoding="utf-8"?>
<inkml:ink xmlns:inkml="http://www.w3.org/2003/InkML">
  <inkml:definitions>
    <inkml:context xml:id="ctx0">
      <inkml:inkSource xml:id="inkSrc0">
        <inkml:traceFormat>
          <inkml:channel name="X" type="integer" max="26312" units="in"/>
          <inkml:channel name="Y" type="integer" max="16520" units="in"/>
          <inkml:channel name="F" type="integer" max="255" units="dev"/>
        </inkml:traceFormat>
        <inkml:channelProperties>
          <inkml:channelProperty channel="X" name="resolution" value="3189.33325" units="1/in"/>
          <inkml:channelProperty channel="Y" name="resolution" value="2669.68335" units="1/in"/>
          <inkml:channelProperty channel="F" name="resolution" value="INF" units="1/dev"/>
        </inkml:channelProperties>
      </inkml:inkSource>
      <inkml:timestamp xml:id="ts0" timeString="2011-09-21T13:58:47.375"/>
    </inkml:context>
    <inkml:brush xml:id="br0">
      <inkml:brushProperty name="width" value="0.08819" units="cm"/>
      <inkml:brushProperty name="height" value="0.35278" units="cm"/>
      <inkml:brushProperty name="color" value="#CC3300"/>
      <inkml:brushProperty name="transparency" value="170"/>
      <inkml:brushProperty name="tip" value="rectangle"/>
      <inkml:brushProperty name="rasterOp" value="maskPen"/>
      <inkml:brushProperty name="fitToCurve" value="1"/>
      <inkml:brushProperty name="ignorePressure" value="1"/>
    </inkml:brush>
  </inkml:definitions>
  <inkml:trace contextRef="#ctx0" brushRef="#br0">-1 24 2,'0'0'5,"0"0"-2,0 0 1,0 0-2,0 0 0,0 0 1,0 0-1,0 0 1,0 0 0,0 0 1,0 0-1,0 0 0,0 0 0,0 0-1,0 0 1,0 0-1,0 0-1,0 0 1,0 0 0,0 0 0,0 0 0,0 0-1,0 0 1,0 0-1,6-3 1,-6 3-1,0 0 0,0 0 0,0 0 0,7 1 1,-7-1-1,6 0 1,-6 0 0,9-1 0,-9 1 1,10-1-1,-4 1 1,-6 0-2,11-1 1,-11 1 0,9 0-1,-4 0 1,0 0-1,0 0 0,1 0 0,0 0 0,1 0 0,-1 0-1,2 0 1,-2 0 0,2-1 0,-1 0-1,0 1 1,1 0-1,-2-1 0,0 1 1,1 0-1,0-1 0,-2 2 1,1-2-1,2 1 1,-2 0-1,1 0 0,-1 0 1,2 0 0,-2 0-1,3 0 0,-3 0 0,0 0 0,-1 0 1,-5 0-1,10 0 1,-10 0-1,9-1 1,-9 1-1,10-1 1,-4 1-1,-1 0 0,1 0 0,0 0 0,-6 0 0,9-1 0,-9 1 1,9-1-1,-9 1 0,11 0 0,-5 0 0,-1-1 0,1 1 0,-1-2 0,1 2 1,-6 0-1,11-1 0,-11 1 0,9-1 0,-9 1 0,9-1 0,-9 1 0,9 0 0,-9 0 0,8 0 0,-8 0 0,8 0 0,-8 0 0,7-1 0,-7 1 0,8 0 0,-8 0 0,6-1 0,-6 1 0,7 0 0,-7 0 1,7 0-1,-7 0 0,8 0 0,-8 0 0,9-1 0,-9 1 0,9 0 0,-9 0 0,7 0 0,-7 0 0,8 0 0,-8 0 0,6 0 0,-6 0 0,6 0 0,-6 0 0,7 0 0,-7 0 0,6 0 0,-6 0 0,8 0 0,-8 0 0,7 0 0,-7 0 0,6 0 0,-6 0 1,6 0-2,-6 0 1,0 0 0,0 0 1,6 1-1,-6-1 0,0 0-1,6-1 2,-6 1-1,6 0 0,-6 0-1,6 0 1,-6 0 0,0 0 0,0 0 0,5 0 0,-5 0 0,0 0 0,0 0 0,5 1 0,-5-1 0,0 0 0,6-1 0,-6 1 0,0 0 0,0 0 0,5 1 0,-5-1 0,0 0 0,0 0 0,0 0 0,0 0 0,0 0 0,6 2 0,-6-2 0,0 0 0,6-1 0,-6 1 0,0 0 0,6 0 0,-6 0 0,0 0 0,0 0 0,6 0 0,-6 0 0,0 0 0,0 0 0,0 0 0,0 0 0,0 0 0,0 0 0,-6 2 0,6-2 0,0 0 0,0 0 0,0 0 0,-6 1-1,6-1 2,0 0-1,0 0 0,0 0 0,0 0 0,0 0 0,0 0 0,0 0 0,0 0-1,0 0 0,0 0-2,0 0-4,0 0-9,0 0-8,0 0 1,0 0 0</inkml:trace>
</inkml:ink>
</file>

<file path=ppt/ink/ink5.xml><?xml version="1.0" encoding="utf-8"?>
<inkml:ink xmlns:inkml="http://www.w3.org/2003/InkML">
  <inkml:definitions>
    <inkml:context xml:id="ctx0">
      <inkml:inkSource xml:id="inkSrc0">
        <inkml:traceFormat>
          <inkml:channel name="X" type="integer" max="26312" units="in"/>
          <inkml:channel name="Y" type="integer" max="16520" units="in"/>
          <inkml:channel name="F" type="integer" max="255" units="dev"/>
        </inkml:traceFormat>
        <inkml:channelProperties>
          <inkml:channelProperty channel="X" name="resolution" value="3189.33325" units="1/in"/>
          <inkml:channelProperty channel="Y" name="resolution" value="2669.68335" units="1/in"/>
          <inkml:channelProperty channel="F" name="resolution" value="INF" units="1/dev"/>
        </inkml:channelProperties>
      </inkml:inkSource>
      <inkml:timestamp xml:id="ts0" timeString="2011-09-21T13:11:03.187"/>
    </inkml:context>
    <inkml:brush xml:id="br0">
      <inkml:brushProperty name="width" value="0.03528" units="cm"/>
      <inkml:brushProperty name="height" value="0.03528" units="cm"/>
      <inkml:brushProperty name="color" value="#FFB66D"/>
      <inkml:brushProperty name="fitToCurve" value="1"/>
      <inkml:brushProperty name="ignorePressure" value="1"/>
    </inkml:brush>
  </inkml:definitions>
  <inkml:trace contextRef="#ctx0" brushRef="#br0">1156 0 14,'0'0'13,"0"0"0,0 0-1,-8 8-2,8-8-2,0 0-1,-9 1-1,9-1-1,-6 2-3,6-2 0,-12 6-1,12-6 1,-14 15-1,7-7 0,-2 2 0,1 2 0,-2-1 1,1 2-2,0-1 1,0 0 0,0 1-1,-3 1 2,-1 1-1,-1 0 0,-2 3 0,0 0 1,-2 0 0,-1 3 0,-3-2 0,2 4-1,-1-2 1,-1 1-1,-2-1-1,-1 0 2,0 0-2,-2 0 1,2-2 0,-1 0-1,-1-1 0,3 0 1,0-2-1,2 2 1,0-1-1,0 2 0,0-1 1,1 0-1,0 2 0,0 0 1,2 1 0,0-1-1,0 0 2,1 1-2,0-3 0,1 3 1,0-3 0,0 0-1,1 0 0,-2 1 0,1 0 0,-2 0 1,2-1-1,1-1 0,-1 2-1,1-1 2,1 2-1,0-1 0,1-1 0,2 3 0,1-3 0,0 3 0,0-5 0,3-1 1,-1-1-2,2-2 1,-1 0 0,2 0 0,-1-1 0,2 0 0,-1-2 1,0 1-1,6-10 0,-9 16 1,9-16-1,-7 12 1,7-12-1,0 0 1,-8 12-1,8-12 1,0 0 0,0 0 0,0 0 0,0 0 1,-6 9-1,6-9 0,0 0 1,0 0-2,0 0 1,0 0 0,0 0-1,0 0 0,0 0 1,0 0-1,0 0 0,-1 9 0,1-9 0,0 0 1,0 0-1,0 0 0,0 0 0,0 0 1,0 0-1,0 0 0,0 0 0,0 0 0,0 0 1,0 0-1,-4 9 0,4-9 0,0 0 0,0 0 0,0 0 0,0 0 0,0 0 0,0 0 1,0 0 0,0 0-1,0 0 1,0 0-1,0 0 0,0 0 1,0 0-1,0 0 0,0 0 0,0 0 0,0 0 1,0 0-1,0 0 1,0 0-1,0 0 1,3-10-1,-3 10-1,0 0-3,8-9-4,-8 9-15,8-14-2,-5 5-3,3-4 1</inkml:trace>
  <inkml:trace contextRef="#ctx0" brushRef="#br0" timeOffset="1891">1152 36 7,'0'0'13,"-10"11"-4,10-11 1,-9 14-2,2-5 0,-1 0-1,0 3-1,-3 0 0,0 2-1,-1 1-1,-1 3 0,-1 1-2,-2 2-1,-1 1 1,0 3-1,0 1 0,-1 1 0,0 2 0,-1 1 1,-1 1 0,0 1 1,-2-2-1,-3 3 1,-3-4-1,-1 3 2,-4-2-1,0 2-1,-1-4 2,0 2-2,0-3 1,4 0-1,1 0 0,2-3 0,3 0-1,1-2 0,4 2 0,1-2 0,1 0-1,1-1 1,3 1-1,0-2 0,1 1 0,0-1 0,1-2 0,-1-1 0,0 1 0,1 0 0,-2-1 0,0 0 0,0 0 0,-1-1 0,0-1 0,0 0 0,1-1 0,2-2 0,-1 0 0,2-1 0,1 0 0,-1-1 0,-1 2 0,3 0 0,-1 2 0,0 0 1,-1 1 1,0-1-2,2-2 2,1-1-1,7-11 1,-8 14-2,8-14 1,0 0 0,-2-16-3,7 1-1,5-3-6,1-6-9,5-3-6,4-4-1,1-4 0,7-3 0</inkml:trace>
  <inkml:trace contextRef="#ctx0" brushRef="#br0" timeOffset="2766">1029 107 4,'0'0'14,"0"0"1,-6 9-4,-2 1-1,0 1-1,-3 5-1,-1 1-1,0 3 0,-3-1-3,1 5-1,-2-3 0,2 0 0,-2 1-1,0 0 0,0 0 0,-2 1 0,0 2 1,-4 1 0,-3-1 0,-2 5 0,-1-5-1,-1 4 1,-1-2 0,-2 1-1,3-1 0,2 0 0,2-2 0,2-1-1,0-2 1,4 1-1,1-4 0,2-1-1,1 0 1,2 0-1,1-1 0,3-1 0,0 1 0,0-1 0,3-2 0,-2 2 0,1-1 0,1-1 0,-1 1 0,0 0 0,-1-2 0,0 4 0,-1-1 0,0-1 1,1 0-1,-4-2 0,2 1 0,0-2 0,0-1 0,1-1 0,0-1 0,0 0 0,0-1 0,0 0 0,1-1 0,8-7 0,-14 14 0,6-7 0,2-2-1,6-5 1,-11 10 0,11-10 0,-7 8 0,7-8 0,-7 7 0,7-7 0,0 0 0,-7 8 0,7-8 0,0 0 0,0 0 0,-9 8 0,9-8 0,0 0 0,0 0 0,-6 6 0,6-6 0,0 0 0,0 0 1,0 0-1,0 0 1,0 0-1,-9 2 1,9-2-1,0 0 0,0 0 0,0 0 1,-6 4-1,6-4 0,0 0 0,0 0 0,0 0 1,0 0-1,0-15 0,0 15 0,9-18 0,-2 6 0,0-1 0,2-1 0,0-2 0,3-1 0,1-2 0,3-2 0,0-2 0,2 0 1,3-2-1,0-2 0,3-3 0,-1 0 1,3-1-1,1 1 1,-1 1-1,2-1 0,0 0 0,-2 2 0,0 1 0,1 2-1,0-2 1,-2 0-1,1-1 2,3-1-2,-1 1 0,1-1 1,0 0 0,-1-1 0,-2-2 0,1 2 1,-2-1-1,-2 0 0,0 1 0,-1 2 0,-2 1 1,1 2-1,-3 2 0,0 4 0,-3 3 0,-1 3 1,-3 3-2,-3 3 2,-8 7-1,8-6 0,-8 6-1,0 0 1,-8 10 0,8-10 0,-14 15 0,4-3 0,-2 1-1,-1 2 1,-2 3 0,-2 2 0,-4 2 0,-1 2 0,-3 2-1,-2 2 1,-3 1 0,-1 1 0,-2 1 0,-2-1 0,1 0 0,0 0 0,0-2 0,0 1 0,2 1 0,-1-3 1,3 1-1,1-1 1,2-2-1,0-1 0,0-1 1,4 0 0,0-2-2,2 0 1,-1-1 0,2 2 0,-1-2-1,2 0 1,2-2 0,2 1 0,-1-3-1,3 2 1,1-1 0,1-4 0,3 0 0,-1 1 0,1-2 0,1-3-1,2 0 2,5-9-2,-7 12 1,7-12 0,-6 11 0,6-11 0,-6 11-1,6-11 1,-7 13 1,7-13-2,-8 13 1,8-13 0,-6 13 0,6-13 0,-6 11 0,6-11 0,-6 10 0,6-10 0,0 0 1,0 0-1,-6 9 0,6-9 0,0 0 0,8-12 0,-1 2 0,2-1 1,3-5-1,5-3 0,4-4 0,3-4 0,5-2 0,1-2 0,3-2 1,1 1-1,1-2 0,-1-1 0,1 1 0,-3 1 1,0-1-1,-2-1-1,0 4 1,-1-1 0,0 1 0,-1 1-1,0-1 1,1 3 0,0-2 0,3-3 0,-1 0 0,1 0 1,-1-2-1,2 1 0,-3 1 0,0 0 0,-1 3 0,-4 5 0,-1 1 1,-3 4-1,-4 6 0,-2 1 0,-3 2 1,-3 4-1,-2 1-1,-7 6 2,8-7-2,-8 7 1,0 0 0,0 0 0,0 0 0,0 0 0,-6 11-1,6-11 1,-12 19 0,2-4 0,-3 2 0,-3 3-1,-2 6 1,-5 5 0,-2 5 0,-2 7 0,-6 4-1,-5 3 1,-1 2 0,-2 5 0,-1-1 0,0-2 0,0-5 0,3-1 1,2-3-1,1-5 1,6-2-2,1-3 2,3-2-2,1-2 1,3 1 0,0-4 0,5-3 0,3-2-1,2-3 1,3-6 0,3-5 0,6-9 0,0 0 0,0 0 1,5-16-1,2 3 0,2-4 1,3-4-1,0-2 0,3-2 0,2-3 0,4-5 0,1-3-1,5-5 1,5-6-1,4-2 0,6-8 0,4-1 0,5-5 1,-1-1-1,1 2 1,-1 3-1,-3 6 1,-4 4 1,-6 8-1,-6 7 0,-6 7 0,-6 9 0,-5 5 0,-6 4 0,-8 9 0,0 0 0,-5 9 0,-5 4-1,-4 5 1,-1 9 0,-4 7 0,-3 10-1,-3 7 1,-5 6-1,-5 6 1,-5 4 1,-1 3-1,-1-1 0,0-3 0,1-7 0,5-5 0,4-6 0,6-8 0,5-6-1,6-8 1,2-7 0,5-6 0,8-13 0,-7 11 1,7-11-1,5-18 0,3 3 0,4-10 0,3-7 1,5-7-1,7-9 0,5-8 0,7-8-1,3-4 1,6-7-1,-1-1 1,1 3 0,1 2 0,-7 8-1,-4 7 2,-6 10 0,-5 10-1,-6 11 0,-5 7 1,-6 7-1,-10 11 0,0 0 0,-1 12 0,-9 8 0,-5 8 0,-5 14 0,-5 10 0,-5 11-1,-7 9 1,-4 8 0,-5 6-1,-2 1 1,0 1 0,3-9 0,2-7 0,3-8 0,9-12 0,5-10 0,7-12 0,6-8 0,4-10-1,9-12 1,0 0 0,0-10 1,7-9-1,5-8 0,5-8 1,4-10-1,6-7 0,7-10 0,2-9 0,6-6-1,2-7 0,1-1 1,0 3 0,-3 3-1,-4 10 1,-8 11 0,-6 15 0,-6 12 1,-8 17-1,-10 14 1,-3 18-1,-8 15 1,-6 13-1,-7 11-1,-6 13 2,-5 9-1,-4 8 0,-3 6 0,-3 1-1,2-4 1,1-7-1,4-10 2,6-11-2,7-12 1,8-15 0,6-16 0,11-19 0,0 0 0,12-36 1,5-4 0,7-15-1,5-9 1,6-13 0,4-6-1,1-6 0,1 0 0,-1 6 0,-3 7 0,-3 9 0,-4 10-1,-6 11 2,-4 13-1,-5 11 0,-5 10 0,-3 9 0,-7 3 0,1 21 0,-6 4 0,-4 12 0,-6 8-1,-2 10 1,-4 8 0,-4 5 1,0 4-1,-2-3 0,1-8 0,3-6 0,2-10 1,3-10-1,6-13 0,5-11 0,7-11 1,-2-13-1,7-7 1,4-9 0,2-11 0,6-8-1,2-7 0,4-11 0,1-4 0,1-2 0,0 2 0,0 8-1,-5 7 0,-2 11 1,-3 13 0,-6 16 0,-9 15 0,6 24-1,-9 11 1,-6 14 0,-3 14-1,-4 8 2,-2 7-1,-2 5 0,-1-3 0,1-7 0,0-9 1,4-13-1,4-11 0,3-14 1,2-13-1,7-13 0,-2-12 0,7-12 0,2-7 1,5-10-1,2-11 1,5-9-1,1-6-1,4-9 1,0-1 0,1 2 0,-1 6-1,0 7 1,-4 13-1,-3 10 1,-5 18 0,-4 17 0,-7 14 0,-4 20 0,-6 12-1,-4 13 1,-4 15-1,-6 9 1,-1 7 1,0 2-2,0-4 1,2-10 0,3-11 1,4-14-1,4-14 0,6-19 0,5-16 1,1-12-1,6-15 1,3-9-1,3-8 1,2-12-1,2-6 0,1-8 0,2-4 0,-1-1 0,0 3 0,-2 5-1,0 5 1,-3 11 0,-1 12 0,-3 12 0,-3 15 0,-7 12-1,7 21 1,-8 12 0,-4 14 0,0 17-1,-2 13 1,-2 10 0,1 5 0,0 0 0,0-7 0,2-7 0,0-13 0,1-14 0,3-18 0,1-16 0,1-17 0,1-11 1,-1-13 0,2-12-1,-1-12 1,3-13 0,-1-9-1,1-9 1,0-4-1,3-4 0,0-1 0,1 8 0,-1 7-1,1 13 1,-3 11 0,0 14 0,0 15 0,-5 20-1,3 8 1,-4 19 0,0 15-1,-1 15 1,-1 16 0,0 13 0,1 12 0,2 6 0,0-2 0,2-7-1,2-11 2,1-14-1,0-16 0,0-17 0,0-17 0,-5-20 0,0 0 1,3-31-1,-5-4 1,-1-13-1,0-10 1,2-13-1,0-10 0,0-10 0,-1-3 0,0 2 1,0 5-2,0 11 2,0 8-2,-2 14 1,2 14 0,0 17 0,2 15 0,0 8 0,7 25-1,0 9 1,3 15-1,1 13 1,4 13 0,2 7 0,3 6 0,0-2 0,-2-3 0,-3-9 0,-1-11 0,-4-13 1,-4-13-1,-5-15 0,-1-22 0,-7 3 1,-1-22-1,1-13 1,-1-13 0,1-12-1,-1-9 0,2-12 0,-3-6 0,3-2 0,0 4 0,0 7 0,0 7-1,0 13 1,1 12 1,4 14-1,1 14-1,0 15 1,0 0 0,13 30-1,-3 9 1,3 15 0,1 16-1,1 15 1,4 10 0,3 6-1,-1-2 1,1-6-1,-1-11 2,-1-14-2,-2-14 2,-4-20-1,-3-14 0,-11-20 0,0 0 0,3-30 0,-9-8 1,-4-12-1,0-15 1,-5-11-1,-1-10 0,-3-4 1,1-3-2,-2 5 2,-1 7-2,1 10 1,2 11-1,3 15 1,1 11 0,4 15 0,2 13 0,8 6 0,-4 22-1,6 8 1,3 11 0,4 13 0,5 9-1,4 10 1,8 4 0,4 5 0,7-3 0,4-4 0,-1-9 0,0-9 0,-5-7 1,-4-13-1,-8-10 0,-8-12 0,-15-15 0,0 0 0,-3-18 0,-11-12 0,-4-7 1,-3-13 0,-4-8-1,-1-7 0,-2-5 0,-1-3 0,0 0 0,1 4 0,4 4 0,1 9 0,5 9 0,5 9-1,5 12 1,4 9 0,4 17 0,0 0 0,14 18 0,-3 9-1,3 12 1,2 11 0,4 10 0,5 10-1,4 10 2,4 4-2,3 3 2,2-5-2,0-4 2,-1-9-2,-4-9 2,-6-14-1,-7-12-1,-7-13 1,-13-21 0,0 0 1,-7-12-1,-7-16 0,-3-12 0,-5-11 1,-4-9 0,-2-12-1,-4-5 0,-1-2 0,-3 0 0,-1 2 0,0 8 0,2 7 0,3 8-1,5 13 1,4 9-1,9 8 1,6 12 0,8 12 0,0 0 0,16 21 0,2 7-1,4 9 1,5 10 0,3 9 0,6 7 0,4 8 0,4 3 0,2 3 0,1-5 0,0-4-1,-1-8 1,-6-12 0,-7-11-1,-11-13 1,-7-14 0,-15-10-1,-5-22 2,-12-8-1,-7-10 1,-6-11-1,-5-11 2,-6-7-2,-3-4 0,1-3 0,-1 0 0,2 4 0,2 8 0,3 8-1,3 10 0,8 11 1,6 8 1,6 11-1,5 8 0,9 8 1,0 0-1,13 18 1,2 6 0,8 6-1,2 10 1,8 7 0,5 7-1,5 7 1,4 3 0,4 5 0,4-3-1,-1-1 0,-2-2 1,-6-3-1,-4-9 1,-8-7-1,-8-7 0,-9-7 0,-6-7 0,-4-8 0,-7-15 0,2 11 0,-2-11-1,0 0-7,-5-9-18,5 9-1,-9-9-1,0 4-1</inkml:trace>
  <inkml:trace contextRef="#ctx0" brushRef="#br0" timeOffset="10313">1285 214 1,'0'0'12,"0"-9"0,0 9-2,0 0-3,0 0 1,0-9-2,0 9 1,0 0-1,0 0-1,0 0-1,0 0 1,0 0 0,-4 9-1,4-9 0,0 0 0,0 0-1,4 10 0,-4-10 0,7 14-1,0-4 0,1 2 0,4 7-1,3 4 0,3 4-1,5 6 1,2 6-1,6 2 0,6 8 1,4 2-1,3 3 0,1 1 1,0 0-1,0 0 1,-4-1-2,0 0 2,-4-3-1,-5-4-1,-3-4 2,-1-4-2,-3-3 1,0-5 0,-3-5 0,-1-7 1,-4-5-1,-1-7 1,-5-4 0,-4-5 0,-7 2 0,1-16 0,-7 2 0,-5-2 0,-3-4-1,-3-2 1,-4-6 0,-5-1-1,-1-5 1,-3-5 0,-3-4 0,-4-4-1,-5-7 1,-4-3-1,1 0 0,-1-5 0,-2-2 0,0-1-1,3 1 1,1 1 0,6 5 0,3 3 0,4 6 0,4 7 1,3 4-1,0 5 0,4 7 0,2 3-1,3 6 1,1 4 0,2 4 0,3 4-1,2 7 1,7-2 1,-2 15-1,9 0 0,3 5 0,5 6 0,8 7 0,5 7 0,9 8-1,6 7 1,8 6-1,7 7 1,5 4-1,1 3 1,3 1 0,-2-3 0,-1-3 0,-4-3 0,-5-4 0,-8-8 0,-7-7-1,-7-8 1,-7-10 0,-8-11 1,-9-11-1,-9-8 1,-6-22-1,-9-3 1,-7-11 0,-6-4 0,-5-6-1,-4-3 1,-4-2 0,-3 0-2,-2 2 2,-4-1-2,1 1 2,-1-2-2,1 0 1,2 0-1,3 3 2,3 4-1,6 3 0,6 5 1,6 7-1,5 6 0,5 8 1,4 5-1,9 10 0,-5-9 0,5 9 0,8 8 0,0-2 0,3 4 0,3 2 0,4 3 0,2 3 0,5 5 0,4 3-1,4 5 1,6 5 0,5 4 0,5 5 0,4 4 0,2 2 0,2 3 0,1-1 0,-4-2 0,-2 0 0,-2-3 0,-8-6 0,-5-6-1,-7-7 1,-6-7 0,-5-5 0,-7-5 1,-3-5-1,-9-7 0,0 0 0,0 0 1,0 0-1,0 0 0,-6-12 0,-1 5 0,-4-4 0,-5-1 0,-3-6 0,-3-3 1,-7-4-1,-4-5 1,-5-3-1,-7-2 1,-3-7-1,-5-3 0,-4 0 1,-3-3-2,1-2 1,-1-1 0,4 1 0,2 1 0,7 2 0,6 5 1,8 5-1,6 6 0,6 4 0,5 8 1,4 4-1,4 4 0,8 11 0,-8-9 0,8 9 0,0 0-1,9 12 1,-2-3 0,4 6 0,6 1 0,2 7-1,6 7 1,5 3 0,6 5 0,9 4 0,6 4-1,5 3 2,3 4-1,3-1 0,0 3 1,1-1-2,-2-1 1,-5-2 0,-3-2 0,-3-5 0,-6-3-1,-4-6 1,-6-7-1,-4-4 1,-4-8 0,-7-3-1,-4-4 1,-4-3 0,-3-3 0,-8-3 1,0 0-1,0 0 0,1-10 0,-1 10 0,-12-15 1,1 5-1,-3-5 0,-3-3 0,-6-3 0,-4-6 0,-4-3 1,-7-7-1,-1-2 1,-6-4-1,-1-3 0,-2 1 1,-1-1-2,2 1 2,1 1-2,0 3 1,2 1-1,4 3 1,-1 2 0,5 3 0,0 1 1,6 4-1,3 4 0,3 3 0,4 4 0,5 3 1,3 4-1,2 0 0,3 4 0,7 5-1,-10-7 2,10 7-1,0 0 0,0 0 0,0 0 0,8 9 0,0-3 0,6 6 0,1 1 0,4 6-1,6 3 1,3 3 0,4 4 0,5 2 0,3 4 0,3 3 0,4 2-1,0 2 1,1 2 1,0 3-2,3 0 2,-1 4-1,-1-3 0,0 1 0,-3-3 0,-2-4 0,-5-3-1,-6-8 1,-4-7 0,-9-6 0,-5-6-1,-8-5 1,-7-7 0,0 0 0,0 0 0,-3-13 0,-5 4 0,-5-5 0,-2-1 1,-6-6-1,-6-4 0,-4-5 1,-6-4-1,-3-5 1,-4-2 0,-4-4-1,-2-1 0,1-1 0,0 3 0,1 0 0,0 1-1,2 3 1,1 1-1,4 5 1,4 2 0,2 2 0,5 3 0,3 4 0,3 4 0,5 2 0,2 4 1,1-1-1,1 2 0,1 2 0,3 1 0,-1-2 0,1 1 1,0 0-1,0-1 0,2 2 0,0 0 0,1 3 0,0 0 0,1 0 0,7 6 0,-13-7 0,13 7 0,-9-5 0,9 5 0,0 0 0,-8-4 0,8 4 0,0 0 0,0 0 0,0 0 0,0 0 0,-8-7 0,8 7 0,0 0 0,0 0 0,-6-9 1,6 9-1,0 0 0,0 0 0,0 0 0,0 0 0,0 0 0,0-9 0,0 9 0,0 0 0,0 0 0,0 0 0,0 0 0,4-9 0,-4 9 0,0 0 0,0 0 0,0 0 0,0 0 0,10 2 0,-10-2 0,13 8 0,-2-2 0,2 2 0,3 3-1,2 1 1,3 3 0,1 2 0,3 2 0,1 2 0,3 6-1,3 0 1,3 4 0,-1 3 0,2 0 0,2 2 0,1 0 0,0 0 0,1 0-1,-1-1 1,-2-1 1,2 0-1,-1 0 0,0 0 0,-2-1 1,0 3-2,-2-3 2,0-1-1,-1 2-1,-3-1 1,-1-3 0,-2 0-1,-3-3 1,-2-5 0,-5-2 0,-2-5 0,-5-6-1,-2-3 1,-8-6 0,0 0 0,0 0 0,0 0 0,-6-12 0,-1 4 0,-1-2 1,-4-4-1,-3-4 0,-2-1 0,-4-5 0,-3-3 1,-3-3-1,-3-3 0,-2-1 1,-2-1 0,-1-3-1,1 1 1,-3-2-2,2 1 2,-2 0-2,1 1 1,-1 0-1,2 1 1,0 3-1,1 0 1,0 1 0,1 2 0,1 2 0,2 1 1,2 3-1,1 3 0,1 1 0,2 2 0,1 5 0,1 0 0,2 2 1,1 2-1,2 0 0,1 2 0,1 0 0,2 2 0,2 0 0,2 0 0,1 1 1,8 4-2,-10-6 2,10 6-1,0 0 0,-7-4 0,7 4 0,0 0 0,0 0 0,0 0 0,0 0 0,0 0 0,0 0 1,0 0-1,0 0 0,0 0 0,0 0 0,0 0 0,0 0 0,0 0 0,10 5 0,-10-5-1,14 9 1,-3-1 0,4 1 0,3 5 0,4 2 0,3 4 0,2 0 0,3 3 0,3 2-1,2 3 1,-2 1 0,0 0 0,2 0 0,-2 1 0,-1 0-1,1-1 1,0 0 0,-1-2 0,2 1 0,-4 0 0,0 0 0,1 0 0,-2 0 1,0 0-2,-2 2 2,-2 0-1,0 0 0,-1 0 0,0-2-1,-3-2 1,-3-3 0,-3-5 0,-3-5 0,-4-2 0,-8-11 0,8 4 0,-8-4 0,0 0 0,-11-13 0,1 3 1,-1-2-1,-3-3 0,-2-4 0,-4-3 0,-1-3 1,-4-5-1,-2-1 1,-4-5-1,1-3 0,-3 1 0,0-1-1,0-1 1,1 2 0,-3 1-1,2 1 1,2 3 0,1 4 0,-2 2 0,0 1 0,2 1 0,-1 1 1,2 0-1,0 2 0,3 1 0,1 0 0,1 0 0,2 2 1,1 1-1,0 1 0,2 3 0,1 2 0,1 2 0,1 2 0,1 2 0,3 1 1,0 3-2,3 1 1,1 1 0,8 0 0,-12 0 0,12 0 0,-8 0 0,8 0 1,-7 0-1,7 0 0,0 0 0,-9-1 1,9 1-1,0 0 0,0 0 0,-8 0 0,8 0 0,0 0 0,0 0 0,0 0 0,0 0 0,0 0 0,0 0 0,0 0 0,0 0 0,0 0 0,0 0 0,0 0 0,0 0 0,0 0 0,0 0 0,0 0 0,0 0 0,0 0 0,0 0 0,8-4 0,-8 4 0,0 0 0,9 6 0,-1 0 0,1 2 0,4 3 0,1 3 0,4 5-1,4 3 2,3 5-2,2 4 1,3 5 0,4 2 0,4 5 0,5 3 0,1 1-1,4 4 2,-1 0-1,2 0 0,-1-1 1,-1-1-2,-1 1 2,-5-4-2,-3-2 2,-5-7-2,-3-6 0,-6-8 1,-6-8 0,-7-6 0,-11-9 0,0 0 0,-2-20 0,-10 1 0,-3-5 0,-5-3 1,-4-3-1,-6-6 1,-3-3-2,-6-1 2,-3-6-2,-9-3 2,-2-3-2,-4-1 1,-1-1 0,2 4 0,2 3 0,6 4 0,5 6 1,10 8-1,8 7 0,7 7 0,5 3 0,13 12 0,-8-9 0,8 9 1,0 0-2,13 9 1,-3 0 0,5 6 0,6 6-1,4 9 1,9 5 0,7 10-1,7 5 0,8 6 1,3 7 1,3 3-2,0 4 2,1 0-2,-4-2 2,-2-1-2,-6-4 1,-7-8 0,-1-4-1,-8-11 1,-5-9 0,-8-7 0,-5-8-1,-5-6 2,-4-5-1,-8-5-1,0 0 2,0 0-1,-8-5 0,8 5 0,-8-9 0,8 9 0,-14-14 0,5 3 0,-5-4 0,-3-8 1,-6-7-1,-6-7 0,-4-8 1,-7-5 0,-3-5 0,-8-6-1,-1-1 0,-4 1 0,-2 1 0,2 1 0,-1 3 0,3 4 0,5 1-1,6 6 1,6 4 0,7 7 0,5 2 0,6 7 0,3 6 1,5 4-1,4 7-1,7 8 1,0 0 0,4 9 0,9 8 0,5 5 0,5 9 0,10 7-1,7 6 1,7 6 0,7 3 0,3 4 0,2 0 0,0 2 0,1-2 1,-3 1-2,-5-4 1,-1-1 0,-8-4 0,-1-5 0,-5-4-1,-6-6 1,-5-5-1,-5-11 1,-7-4 0,-4-6 0,-10-8 0,8 7 0,-8-7 0,0 0 0,0 0 0,0 0 0,-10-11 0,0 2 0,-2-5 0,-7-8 0,-6-8 1,-6-9-1,-8-8 1,-5-7-1,-7-6 0,0-1 0,-5-3 0,-1-1 0,-1 0 0,1 1 0,0 1-1,4 5 1,4 4 1,8 8-1,5 9 1,9 7-1,9 12 0,8 9 0,10 9 0,3 15 0,7 3 0,8 10 0,3 8-1,7 8 1,7 8-1,8 7 1,3 7 0,3 3 0,6 6 0,-2 2 0,3-1 0,-3-2 0,-4-3 0,-7-9 0,-3-8-1,-9-10 1,-7-10 0,-6-10 0,-6-10 0,-11-14 0,0 0 0,0 0 1,0 0-1,-6-10 0,-1 0 0,-1-4 0,-3-4 1,-3-7-2,-5-7 2,-6-5-1,-4-8 1,-6-5-1,-5-4 1,-5-5 0,-3 0-2,-2-1 1,-2 0-1,2-1 1,-1-1 0,2 1 0,2 0-1,6 7 2,5 5-1,8 5 0,4 9 1,8 11-1,5 9 0,11 15 0,0 0 0,5 10 0,8 8-1,4 14 1,5 8-1,7 10 1,5 7-1,7 10 1,7 8 0,2 4 0,1 7 0,0-1 0,-1-2 0,-2-4 0,-5-6 0,-9-11 0,-6-10-1,-7-12 1,-7-12 0,-5-14 0,-9-14 0,0 0 0,-16-22 1,0-6-1,-4-10 0,-3-9 0,-7-7 1,-7-9 0,-4-3 0,-1-3 0,-4-1-2,-1-1 2,0 1-2,-1 2 2,2-1-2,4 4 1,2 4-1,5 5 1,3 4 1,3 9-1,5 7 1,5 9-1,5 9 0,5 8 0,9 10 1,-8-2-2,8 2 1,8 17 0,-1-3 0,4 4-1,3 6 1,1 3 0,1 3-1,2 1 1,-1 4-1,0 0 1,-1 0-1,-1-2 1,-2-3 0,-1-2 0,-2-3-1,-1-3 2,0-2-2,-3-4 1,-1-4 0,-2-3 0,-3-9 0,0 0 0,-8-1 0,-1-8 0,-2-5 1,-2-4-1,-2-1 0,-1-6 0,-1-2 0,-2-2 1,0-2-1,1-1 0,1 1 1,1 2-1,1 3 0,1 4 0,2 4 1,4 3-1,8 15 0,-10-10 0,10 10 0,0 0 0,9 10 0,-9-10 0,10 15-1,-10-15 1,12 16 0,-12-16 0,7 9 0,-7-9 0,0 0 0,0 0 0,0 0 0,0 0 0,0 0 0,0 0 0,0 0 0,0 0 0,0 0 0,0 0 0,0 0 0,0 0 0,3 14 0,3-5 0,3 9 0,4 6 0,4 7-1,6 9 1,5 5 0,6 10 0,7 8 1,6 7-2,6 3 1,3 4 0,2 2 0,-1-1 0,-2-3 0,-2-5 0,-7-6-1,-7-8 1,-6-9 1,-7-12 0,-7-9 0,-6-8-1,-13-18 1,0 0-1,0 0 0,-7-20-1,-5 2 0,-1-2 1,-2-3-1,0-1 1,-1 1 0,-1-2 0,1-3 0,-2-7 1,-5-7-1,-3-9 0,-5-6 1,-5-6 0,-2-4-2,-4-1 2,-1-1-2,1 1 1,1 4-1,2 4 1,3 3 0,4 6 0,2 3 0,4 6 0,3 4 1,2 9-1,4 3 0,2 8 1,4 5-1,4 6 0,7 7 0,-9 1 0,10 8 0,5 9-1,3 7 1,7 9 0,4 10-1,6 9 1,4 9-1,7 6 1,3 4 0,2 1 0,4 1 0,0 1 0,-2-5 0,-3-4-1,-3-7 2,-7-8-1,-6-6-1,-5-10 1,-5-8 0,-7-9 0,-3-7 0,-5-11 0,1 9 0,-1-9 0,0 0 0,-13-12 0,5 0 1,-4-7-1,-4-8 0,-5-8 0,-6-8 1,-5-8-1,-4-5 1,-3-6 0,-2 0-2,0-2 2,1 0-2,4 2 2,2 0-2,3 1 1,1 0 0,4 5 0,1 3 0,4 5 1,1 6-1,3 8 0,3 9 0,5 7 0,2 8 0,7 10 0,0 0 0,3 14 0,6 6 0,5 11 0,4 9-1,6 14 1,6 6-1,4 11 1,4 7 0,5 5 0,4 3 0,-1 1-1,1-7 1,-4-5 0,-3-6 0,-6-11 0,-6-10-1,-7-12 1,-8-12 0,-6-12 1,-7-12-1,-8-7 0,-4-10 0,-5-8 0,-1-1 1,-3-3-2,1-1 2,-1 1-1,1-3 0,2 2 0,0-3 1,-1-2-1,-4-7 1,-3-6-1,-5-4 0,-4-6 0,0-1 0,-2-1 0,-1 2 0,4 5 0,2 9-1,8 10 1,4 10 0,7 12 0,13 12 0,0 19 0,12 11-1,8 11 1,5 10 0,7 9 0,4 6 0,3 6-1,1 0 1,-1 1 0,-1-3 0,-3-5 0,-3-9 0,-5-5 0,-5-12-1,-5-8 1,-5-9 0,-4-10 0,-8-12 0,0 0 0,0 0 0,-7-16 0,-2-2 1,-1-8-1,-5-5 1,-3-9 0,-3-5-3,-2-10-13,-4-5-8,-3-4-4,-1-6 0,2-1 0</inkml:trace>
  <inkml:trace contextRef="#ctx0" brushRef="#br0" timeOffset="20844">1207 109 20,'-6'-13'12,"6"13"-2,0-11 0,0 11-3,0 0-2,0 0 0,0 0 0,9 9-1,-5 3 0,-1 4 1,2 5-1,0 3-1,4 6-1,1 9 0,3 6 0,4 7-1,3 8 0,2 5 0,2 2 0,3 4-1,-1-1 0,0-5 1,-1-7-1,-2-5 1,-2-8-2,-2-8 1,-3-8 0,-2-3 0,-3-7 0,-2-4 0,-3 0 0,-1-2 0,-3 1 1,0-1 0,-2 0 1,0 0-1,0 0 1,0 0-1,0-1 1,0-1-1,1-1 0,-1-10 0,2 15-1,-2-15 1,3 10-1,-3-10 1,0 0 0,0 9 0,0-9 0,1 9 0,-1-9 0,2 14 0,-1-5 0,1 0 1,0 0-2,-2-9 1,4 13 0,-4-13-1,2 10 1,-2-10 0,3 11-1,-3-11 0,3 10 1,-3-10 0,1 9 0,-1-9 0,0 0-1,0 0 1,-3-16 0,-2-1-2,-2-3 2,0-9-1,-4-2 0,0-6 0,-1-4 1,-2-3-1,-2-1 0,0-1 1,0-3-1,0 1 1,2-4 0,-1 2-1,1 1 0,0 0 0,1 2 0,0 1 0,1 3 0,0 3-1,0 4 1,0 4 0,0 2 1,2 3-1,-1 2 0,2 2 0,0 1 0,1 4 1,2 0-1,0 3 0,1 3 0,3 3 0,2 9-1,0 0 2,0 0-2,0 0 1,0 15 0,3 0-1,3 9 1,0 5 0,2 7-1,2 7 1,2 2-1,1 6 1,1 6 0,1-1 0,2 3 0,-1 0 0,0-4 0,0-3 0,0-2 0,0-6 0,-1-5 0,-2-6 0,1-5 0,-3-4 0,0-3 0,-1-4 0,-4-3 0,0-3-1,-2-2 1,-4-9 1,2 13-2,-2-13 2,0 0-1,0 0 0,0 0 0,-8 7 0,8-7 0,0 0 0,-7-2 0,7 2-1,0 0 1,-6-14 1,2 5-1,1-2 1,-3-5-1,-2-3 1,1-3 0,-4-4-1,-1-5 1,-1-3-1,-3-7 0,-1-3 1,1-5-2,0-5 2,-2-1 0,0-3-2,0 0 2,2 1-2,1 3 2,2 6-2,2 4 2,0 9-2,4 6 1,0 8 0,3 4 0,1 8 0,3 9 0,0 0 0,-3 14 0,3 0-1,2 6 2,0 5-2,2 7 1,2 6-1,0 7 1,3 6 0,1 5-1,4 6 1,1 2-1,1 0 1,1 1 0,1-3 0,-1-6 0,0-3-1,-3-7 1,1-4 0,-3-6 0,-2-5 0,-2-7 1,-1-6-1,-3-7 0,-4-11 1,0 0-1,0 0 1,0 0-1,-1-13 0,1 13 0,-7-13-1,7 13 2,0 0-1,-8-8 0,8 8 0,0 0 0,0 0 0,0 0 0,-7-5 0,7 5 0,0 0 0,0 0 0,0 0 0,0 0 0,0 0 0,0 0 0,0 0 0,-7 1 0,7-1 0,-3-14 0,0 1 0,-2-5 0,-1-7 1,-3-7-1,-2-8 1,-2-8 0,-3-6 0,0-8 0,1-5-2,-1-2 2,2-2-1,2 0 0,2 4 0,0 6 0,3 7 0,-1 7 0,2 8 0,-1 8 0,1 10 0,0 6 0,6 15 0,-8-9 0,8 9 0,-3 15 0,3-3-1,2 6 1,-1 4 0,2 5 0,0 4-1,1 9 0,0 5 1,2 6-1,3 6 1,0 3 0,1 3 0,1 0 0,1 4 0,0-3 0,0-3 0,0-4-1,-3-3 1,1-5-1,-1-7 2,-3-6-2,-1-7 2,-1-8-1,-2-6 1,0-4-1,-2-11 1,0 0-1,0 0 0,0 0 0,-8-14-1,5 1 1,0-4 0,-1-3 0,-1-5 0,0-6 0,0-5 1,-2-5-1,0-7 1,-3-9-1,-1-4 1,0-10-1,-1-2 0,-1-2 1,1 0-2,2 7 2,-1 5-1,1 11 0,2 8 0,-1 11 0,1 9 0,2 9 0,0 7 0,6 8 0,-9 5 0,7 4-1,1 9 1,1 5 0,1 6 0,0 6 0,0 7-1,0 7 2,3 5-1,-1 6-1,1 3 1,2 2 0,1 1 0,1 0 0,1-5 0,0-2-1,-1-5 0,0-11 1,-1-6 0,-3-10 0,0-8 0,-3-10 0,-1-9 0,0 0 0,-5-24 0,3 4 1,-1-4 0,0-3-2,0-1 2,-1-7-2,1-2 2,-1-6-1,-1-8 1,0-8-2,-1-9 1,-1-8 1,-1-7-1,1-1 0,1 2 0,0 11 1,0 8-1,0 15 1,2 14-1,0 19 0,4 15 0,-6 12 0,4 12-1,0 9 1,2 7-1,2 9 0,-1 7 1,3 9-1,3 6 2,0 8-2,1-1 1,-1 0 0,1-3 0,-2-4 0,2-8 0,-2-10 0,-1-5-1,-1-10 0,-2-6 2,0-8-1,-1-8 0,-1-16 0,0 12 0,0-12 0,-4-18 1,0 1-1,1-6-1,1-6 2,-3-8-1,3-3 0,-2-6 0,1-11 1,0-3 0,0-12 0,0-7-1,0-7 0,2-1 0,-1 2 0,0 4 0,0 10 1,0 9-2,1 13 1,-2 13 0,1 11 0,1 9 0,-1 7 0,2 9 0,0 0 0,0 0 0,0 0 0,0 0 0,-1 12-1,-1 3 1,2 5 0,-1 3 0,-1 5 0,-1 2-1,-3 3 1,4 2-1,-2 2 2,1 2-2,-1 2 1,-1 5-1,2 3 0,1 3 2,-2 5-2,2 3 2,0-2-2,0 1 1,-1-3 0,0-6 1,0-6-1,0-7-1,1-10 1,0-6 0,0-5 0,2-16 0,-2 11 0,2-11 0,0 0 0,0 0 0,2-15 0,0 5 0,-1-4 0,2-4 1,-1-6-2,1-4 2,-1-11-1,0-9 1,1-13 0,-1-9-1,0-11 0,2-3 0,0-3 1,1 0-1,-1 5 1,2 11-2,-2 11 2,0 13-1,0 13 0,-2 13 0,-1 11 0,-1 10 0,0 0-1,-3 18 1,-1-3 0,2 5 0,-2 3 0,0 3 0,-1 5 0,-1 2-1,0 6 1,-2 4-1,2 5 1,-2 5-1,2 2 0,-1 5 1,2 0 0,1 2 0,0-4 0,2 1 1,0-4-2,1-6 2,1-4-1,-1-8 0,0-7 1,0-9-2,-1-3 2,0-8-2,2-10 1,-5 9 0,5-9 0,-3-9 0,2-1-1,2-8 1,0-6 0,1-9 0,0-10 1,2-10 0,-1-12-1,1-10 0,1-8 0,1-3 1,0 0-1,0 6 1,0 6-1,0 11-1,-2 15 2,0 12-1,-1 15 0,-2 9 0,-1 12 0,0 0 0,-3 12-1,1 3 1,0 2 0,-3 2 0,0 3 0,-1 4-1,0 1 1,0 2 0,-1 5-1,0 1 1,-1 7 0,1 7 0,1 8 0,-1 3 0,1 8 0,2 2 0,-1 3-1,1-1 2,0-2-2,2-6 1,-2-6-1,0-11 1,1-10 0,0-10 0,-2-16 0,5-11 0,0 0 0,-4-28 0,5-6 1,3-6-1,1-11 0,2-6 0,3-5 0,2-6 1,-1-3 0,2-1-1,1-4 0,2-1 0,-1 5 0,-1 3 1,0 6-1,-4 8-1,-2 8 2,-1 10-1,-2 11 0,-4 8 0,1 4 0,-2 14 1,-1-13-2,1 13 2,0 0-2,0-9 1,0 9 0,0 0 0,0 0 0,0 0 0,0 0-1,0 0 2,0 0-1,0 0 0,1-11 0,-1 11 0,0 0 1,-2-11-2,2 11 2,0 0-1,-3-11 0,3 11 0,0 0 0,0 0 0,-9 5 0,9-5 0,-9 8 0,9-8-1,-9 10 1,9-10 0,-12 9 0,12-9 0,-10 16 0,4-5-1,1 4 1,0 4 0,-1 2 0,0 6 0,-1 3 0,0 5 0,-1 4-1,0 5 1,-2 3 0,1 4 0,0 4-1,1-1 1,1-1 0,0-2 0,1-6 0,2-3 1,0-8-2,1-6 2,1-8-1,0-5 0,2-15 0,0 0 0,0 0-1,5-19 1,-1-3 0,1-7 0,1-4 0,2-8 1,1 0 0,-1-5-2,3-2 2,-2-1-2,1-2 2,2-3-1,-1 3 0,-1 3 0,1 3 0,0 3 1,-3 9-1,0 6 0,-2 6 0,-1 6 0,-2 6 0,-3 9 0,4-10 0,-4 10 0,0 0 0,3-11 0,-3 11 1,0 0-1,-1-12 0,1 12 0,0 0 0,0 0 0,-9-6 0,9 6 0,0 0 0,-9 4 0,9-4 0,-7 3 0,7-3 0,0 0-1,-8-1 1,8 1 0,0 0 0,-8-7 0,8 7 0,0 0 0,0 0 0,0 0 0,0 0 0,0 0 0,0 0 0,0 0 0,0 0 0,0 0 0,0 0 0,-4-9 0,4 9 0,0 0 0,5-9 0,-5 9 0,0 0 0,9-11 0,-9 11 0,7-2 0,-7 2-1,0 0 2,9-2-2,-9 2 1,0 0 0,0 0 0,7-12 0,-7 12 1,5-10-1,-5 10 0,0 0 0,7-10 0,-7 10 0,0 0 0,0 0 0,0 0 0,2 9 0,-2-9-1,0 0 2,0 0-1,0 0 0,0 0 0,-7 4 0,7-4 0,0 0 0,0 0 0,0 0 0,0 0 0,-1-10 0,1 10 0,0 0 0,0 0 0,0 0 0,8-11 0,-8 11 0,0 0 0,9-3 0,-9 3 0,0 0 1,4 10-1,-4-10 0,1 16 0,-2-6 0,0 2 0,-1 2 0,0 0 0,-3 3-1,1 2 1,-1-3 0,2-1 0,-3 0 0,3-6-1,3-9 1,-3 9 1,3-9-2,4-15 2,1 2-2,-1-4 2,1-3-1,-1-1 0,1 0 0,-2 2 0,0 3 1,-2 2-1,0 5 0,-1 9 0,1-12 0,-1 12 0,0 0 0,0 0 0,0 0 0,-7-4-1,7 4 1,-9 11 0,2-3 0,0 1 0,-1 2 0,1 0 0,1 0 1,0-2-2,6-9 1,-8 14 0,8-14 0,-4 13 0,4-13-1,-1 14 1,1-14 0,-1 16 0,1-16 0,0 15 0,0-15 1,0 0-2,0 0 1,0 0 1,8-9-1,-6-3 0,2-4 0,-1-2 0,-1 1 0,0 2 0,0 2 1,-1 4-2,-1 9 1,0 0 0,0 0 0,-8 10 0,3-1 0,-1 2 0,0 1 0,0 1-1,0-1 1,-1-1 0,1 1 0,0-2 0,1 1 0,0-1 0,2 2 0,0-1 0,0 0 0,1 0 0,1-1 0,1-1 0,0 2-1,1-2 1,-1-9 0,2 11-1,-2-11 1,0 0 0,0 0 0,0 0 0,4-14 0,-3 2 1,0-2-2,0 1 2,1-3-1,1-1 0,-1 4 1,1-1-1,2 4 0,-1 0 0,-4 10 0,8-14 0,-8 14 0,0 0 0,7-4 0,-7 4 0,-2 10 0,1 1-1,-2 2 1,-3 3 0,2 2 0,-1 0 0,0 1-1,0 4 1,1-2 1,-2 1-2,0 3 1,1 1 0,-1 1 0,1 2 0,0 0 0,-1 2-1,2 0 1,-2 7 0,-2 0 0,2 3 0,-3 2 1,-1 2-1,0 4-1,-1-2 2,0-1-1,2-4 0,0-4 0,2-4 0,1-4-1,2-5 1,1-5 0,0-2 0,3-1 0,0-2-1,-1 0 1,1 1 0,0 1 0,-1 2 0,0 3-1,-2-2 2,1 0-1,0-1 0,0-4 1,-1-3 0,2-3 0,1-9-1,0 0 1,0 0-1,-5-12 1,5-2-2,0 0 1,2-3-1,0-1 1,0 0 1,2-3-1,1-2 0,3-5 1,1-6 0,4-4-1,1-7 1,3-9 0,0-2 1,3-7-1,1-1-1,-3 1 0,1 2 0,-2 2 1,-1 5-1,-2 9 0,-3 6-1,-2 11 1,-4 8 0,-2 9 0,-3 11 0,0 0 0,-6 17-1,0 6 1,-2 5-1,-2 7 1,-1 5 0,-1 6-1,1 5 2,-2 2-1,2 4 0,-1 1 0,2 1 0,1 0 0,1-7 0,2-4 0,0-5-1,2-8 1,1-7 0,0-11 0,3-17-1,0 0 1,0 0 0,-2-17 1,3-2-1,1-5 0,-1 0 0,2-3 0,-1 0 1,2 0-1,1-3 1,0 1-1,0-4 0,2-3 0,0-3 1,0-4-1,1-2-1,-2 4 1,0 3-1,-3 9 0,-1 10-1,-2 19 2,0 0-1,-11 33 0,2 6 1,-2 10 0,0 5-1,-3 5 1,0 3 0,0-3-1,2-6 1,1-7 0,1-9 0,2-7 0,0-10-1,3-10 2,5-10-1,-6-9 0,5-5 0,1-4 0,-1-2 1,1-3-1,1 1 1,0-2-1,1-3 0,0-3 0,1-2 0,1-4 1,2 1-1,-1 3 0,1 5 0,-3 6 0,0 9 0,-3 12 1,0 12-2,-4 9 1,-3 7 0,0 8-1,-2 3 0,1 2 1,-1 0 0,2-4 0,-1-3 0,2-6 0,1-4-1,1-6 1,0-4-1,0-3 1,2 0 0,0 0-1,-1-2 1,0 1 0,1 0-1,2-10 2,-5 11-1,5-11 1,0 0-1,-5-13 0,4-2 0,2-3 1,-1-6 0,5-5-1,-1-5 0,3-6 1,2-8-1,2-4 1,2-3 0,2-6-1,1-1 1,1 3-1,-1 0 0,1 3 0,-1 5 0,-1 7 0,-1 3-1,-4 12 1,0 7 0,-3 9-1,-7 13 2,0 0-1,3 13-1,-9 9 1,-2 6 0,-4 6-1,-1 6 1,-3 4-1,-1 2 2,-1 4-2,-2 1 2,0 0-1,1 3 1,0 0-1,1-2 0,0-3 0,2-2 0,1-3 0,3-4 0,0-6-1,3-6 0,3-10 1,0-7 0,6-11 0,0 0 0,-3-25 0,7 1 1,1-6-1,2-6 0,3-4 1,0-2-1,4-4 1,1-3 0,2-5-2,0-1 1,1-3 1,1-1-2,0 2 2,-1 5-1,-2 8 0,-2 7-1,-4 10 1,-2 12 1,-8 15-1,0 0-1,1 25 1,-11 6 0,-2 11-1,-3 8 1,-3 9 0,-2 2 0,-4 5-1,0 1 1,0-3 0,1-3 0,1-7 0,2-6-1,2-9 1,4-7-1,3-10 1,4-11 0,7-11 0,-4-11 0,10-11 1,0-9-1,4-9 1,2-11 0,4-4-1,1-7 1,4-3-1,1-2 0,-1 1 1,1 2-1,1 2 0,-2 6 0,-3 7-1,-1 10 1,-7 11 0,-2 12 0,-8 16 0,0 11-1,-9 14 1,-6 13-1,-4 13 1,-5 7 0,-4 8 0,-4 4 0,-1 0-1,0 1 2,1-4-1,3-7 0,2-6 0,4-10 0,5-11 0,5-9-1,4-10 1,9-14 1,-8 6-2,8-6 1,0-15 0,0 5 0,3 1 0,0 0 0,0 0 0,-3 9-4,13-14-19,-4 6-1,2 0-3,1-10 0</inkml:trace>
  <inkml:trace contextRef="#ctx0" brushRef="#br0" timeOffset="30063">1020 288 21,'0'0'9,"1"-10"2,-1 10-1,0 0-1,-8 19-3,3-1-1,-3 4 0,-1 9-1,-4 5 2,-2 6-1,-3 6-1,-1 7-1,-1 0 1,-1 5-1,-3-2 0,1 5-1,-1-4 0,-1 0 0,1-6-1,2-5 1,1-8-1,3-5 1,2-8-1,3-6 0,3-9 0,10-12 0,-6 11 0,6-11 0,0 0 0,0 0 0,0 0-1,0 0 1,0 0-1,8-12 1,-8 12-1,4-14 0,1 0 1,2-6-1,2-8 0,4-6 1,3-8 0,3-7-1,2-5 0,3-6 1,2-1-1,-2 3 0,2 2-1,-3 6 2,-3 6-2,-3 11 1,-6 9-1,-5 12 1,-6 12 0,-5 18 0,-6 9 0,-6 10-1,-3 8 1,-6 8 0,-1 7 0,-6 4-1,1 5 1,-3 1 0,0-1 0,1-4-1,4-3 1,3-6-1,3-10 1,7-10 1,5-12-1,3-14 1,9-10-1,3-10 1,3-11 0,5-9 0,3-7-1,4-9 1,3-5-1,3-3 1,2-1 0,0 1-1,0 2 1,-3 2 0,0 5 0,-2 6-1,-3 0-1,-2 9 1,-4 4-1,0 3 1,-5 4-1,0 5 0,-4 3 1,-3 11 0,0 0 0,-8 1 0,-3 10-1,-3 5 1,-3 5 1,-6 5-1,-1 4 0,-5 8 0,-3 2 1,-2 5-2,-1 3 2,-1 2-1,2 1 0,-1-2 0,5-1-1,3-6 2,3-7-2,7-8 2,4-11-1,13-16 0,0 0 0,4-20 0,9-10 1,7-13-1,5-7 0,6-9 1,6-7 0,3-6-1,5-2 0,2-1 0,-2 6 0,-1 5 0,-4 8 0,-7 11 0,-7 14 0,-11 14 0,-15 17 0,1 9 0,-14 15 0,-11 11 0,-6 8 0,-6 7 0,-3 4 0,-3 1 0,-1 2 0,1 0 1,1-2-1,5-2 0,4-5 0,4-6 0,7-6 0,4-9-1,5-7 1,5-9 0,7-11 0,0 0 0,15-20 1,-1-3-1,5-9 0,5-6 1,3-7 0,6-8-1,2-4-1,3-2 2,-1 1-1,0 4-1,-3 6 1,-7 9 0,-7 12-1,-9 16 1,-11 11 1,-15 24-2,-9 10 2,-9 15-1,-7 11 1,-5 9-2,-3 5 1,2 1 0,-1-2 0,8-7 0,1-6-1,7-9 2,7-13-2,6-13 2,8-13-2,10-12 2,-1-12-1,11-15 0,6-11 1,8-10-2,5-7 2,4-8-1,2-3 1,5-3-1,2 0 0,-1 6 0,0 7-1,-5 7 1,-5 10-1,-6 10 2,-8 13-2,-17 16 1,0 0-1,-14 19 2,-10 8-2,-6 8 2,-6 6-1,-4 7 0,-3 2 1,-1 4-1,1 2 0,1-2 0,4-3 0,2-3 0,5-8-1,8-6 1,7-10 0,6-10-1,10-14 1,0 0 1,20-26-1,0-6 1,7-7-1,6-12 1,5-4-1,5-7 1,2-3-1,2 4-1,-2 1 1,-2 10 0,-7 9-1,-8 12 1,-10 14-1,-18 15 1,-4 16 0,-17 13 0,-10 10 1,-10 11-1,-6 8 1,-3 5-1,-2 1 0,1-3 0,3-3 0,4-7 0,4-8 0,7-10 0,9-11 0,8-11 0,7-9 0,9-2 0,6-24 0,9-5 0,5-5 0,6-7 0,3-5 1,5-6-1,4-2 0,1-2 0,-1 3-1,-2 9 1,-3 4 0,-6 11 0,-7 10-2,-13 12 2,-7 7-1,-14 24 2,-7 3 0,-8 9-1,-8 7 1,-2 4 0,-3 3-1,-3 1 0,1-3 1,5-3-1,3-5-1,3-7 1,8-7-1,5-5 1,8-8 0,12-13 0,0 0 0,0 0 0,7-13 0,10-8 1,4-5-1,6-9 0,5-5 1,5-8-1,3 0 1,4-3-1,0 0 0,-4 6-1,-4 6 1,-7 9 0,-8 10-1,-10 13 0,-11 7 1,-10 18 1,-10 6 0,-7 6-1,-7 6 0,-5 4 0,-3 3 1,-2 0 0,1-1-2,4-1 1,0-1-1,6-4 1,3-5-1,5-4 1,6-5-1,5-6 1,5-5 0,9-11-1,0 0 2,0 0-1,0 0 0,10-5 1,0-4-1,1-4 0,2-3 0,2-6 1,4-4-1,3-2 0,5-6 1,3-5-1,2-4 1,4-4-1,6-5 0,4 0 0,3-3-1,4 0 1,2 0-1,2 1 1,1 3 0,-1 6 0,-4 4 0,-4 3 0,-2 6 1,-6 2-1,-7 6 0,-4 3 1,-3 0-1,-4 6 0,-1-1 1,-5 4-1,-3 1 1,-4 5-1,-10 6 0,10-3 0,-10 3 0,-7 15 0,-3-3 0,-4 6 0,-4 3-1,-4 4 1,-2 5 0,-5 2 0,-1 2 0,-3 3 0,-4 0-1,-4 4 1,-3-1 0,-2 1 0,-1 1 0,-1 2 1,-2 0-1,1 0 0,2-1 1,2 1-1,3 1 1,3-2-2,1-4 1,4-3-1,7-3 1,4-6 0,6-6-1,5-9 1,12-12 0,0 0 0,5-14 0,9-7 0,6-9 1,6-7-1,3-7 1,9-7-1,2-6-1,6-1 1,5-5 0,5-2 0,2-1 0,1 2-1,-2 3 1,-4 6 1,-3 8-1,-8 8 1,-10 13-1,-11 14 0,-13 18 0,-11 13 0,-12 15 0,-12 10 0,-11 11 0,-12 9 0,-5 4 0,-6 6 0,-2 0 0,0-1 0,3 0 0,7-6 0,6-8 0,13-10 0,7-13-1,15-15 1,12-21 1,7-7-1,13-19 0,10-18 1,9-6-1,6-13 1,7-6-1,2-5 0,2 2 0,1 0 0,-5 6 0,-5 9 0,-7 9-1,-9 15 1,-12 14 0,-10 17 0,-11 14 0,-12 16-1,-10 12 1,-11 10 0,-6 11 0,-5 7 0,-5 5 0,-3 0 0,4-4 0,3-5 0,5-8 1,12-14-1,9-14 0,10-20 0,11-8 0,16-33 0,9-6 1,8-9-1,11-11 0,4-6 0,5-3-1,1 1 1,-3 3-1,-3 7 2,-7 8-2,-8 9 1,-9 14-1,-12 17 0,-12 9 1,-9 24 0,-12 11 0,-11 9 0,-7 9 0,-6 8 0,-2 1 1,-2-2-1,3-2 0,4-8 0,6-9 1,8-10-2,8-11 1,9-13 0,11-7 0,4-22 1,9-6-1,9-9 0,6-7 1,5-4-1,4-1-1,-1 1 1,0 7 0,-5 6 0,-7 11-1,-7 11 1,-17 13-1,-2 15 1,-15 11 0,-10 13 0,-7 9 1,-5 12-1,-6 2 0,1 1 0,2-6 1,7-7-1,5-8-1,7-15 1,10-15 0,13-12 0,8-27 0,12-7 1,10-11 0,9-7-1,10-10 0,5-4 1,5-4-2,2 0 2,-1 0-2,-4 7 1,-6 9-1,-8 11 1,-11 14 0,-10 15 0,-11 18 0,-10 17 0,-10 13-1,-10 17 2,-7 7-1,-6 8 0,-5 1 0,-2-2 0,3-4 0,2-8 1,6-9-1,8-14 0,5-13 0,9-16 0,7-1 1,14-29-2,5-3 2,8-11-1,2-8 0,7-7 0,2-5 0,3-3 0,-3 0-1,-1 6 1,-6 6-1,-9 17 1,-5 16 1,-9 21-2,-11 19 1,-11 20 1,-9 18-1,-8 14 0,-5 11 0,-5 4 0,2-6 0,4-8 0,5-10 0,9-17-1,8-12 1,11-23-1,9-16 1,12-16 1,5-11-1,6-10 0,6-8 1,4-8-1,0-4 0,2-3 1,-2 4-1,-1 3 0,-5 9-1,-5 11 2,-7 11-2,-8 17 1,-5 14 0,-8 15-1,-7 13 1,-3 13 0,-5 5 0,1 6 0,-1 0 0,2-1 0,3-3 0,1-5 0,5-9 0,1-9 0,2-8 1,1-8-1,-1-12 0,9-5 0,-3-6 0,1-9 0,0-5 1,1-6-1,2-6 0,0-7 1,-1-1-2,2-1 2,0 2-2,-2 5 1,0 6-1,-2 9 1,-3 12-1,-4 12 1,-1 15 0,-3 10-1,-1 10 2,-4 11-1,0 7 0,-2 2 0,1 3 0,1-4-1,0-4 2,1-9-2,0-8 1,3-12-1,0-12 1,5-9 1,-6-14-1,7-6 0,0-9 1,4-7-1,1-7 0,4-7 1,-1-1-1,3 3 0,0 0-1,2 8 2,-3 6-2,0 10 1,-2 11-1,-9 13 1,4 14 0,-5 11 0,-2 9 0,-3 10 0,-1 4 1,-1 4-2,2 0 2,0-3-2,3-7 2,0-6-1,2-9 0,2-12-1,-1-15 1,8 0 1,-1-15-1,2-7 0,1-10 1,1-5-1,0-6 0,-2-6 1,1 1-1,-4 3 0,-1 2-1,-2 9 1,-5 8-1,-2 13 1,4 13-2,-14 12 2,5 11 1,2 10-2,-1 9 2,0 6-2,3 2 2,1 0-2,3-2 2,1-4-2,1-8 1,0-8 0,1-10 0,2-9 0,-4-9 0,10-12 0,-4-6 1,0-7-1,-1-6 1,1-7 0,-1-7-1,-1-7 1,2-4-2,-2-4 2,1-2-1,1 0 0,0 6-1,0 7 1,0 10-1,-1 13 1,-2 14 0,-3 12-1,4 26 1,-6 11 0,1 14 0,0 13 0,0 8 0,1 5 0,2 2 0,1-6 0,0-6 1,1-12-2,0-13 1,-1-15 0,1-15 0,-4-12 0,3-22 1,-3-8-1,-2-10 1,-2-10-1,-2-5 1,-2-7-1,-2-3 0,-2 1 0,-1 4 0,0 4 0,3 8-1,2 8 1,2 12-1,3 11 1,3 17-1,0 0 1,9 21 0,2 7-1,2 11 2,4 8-2,3 8 2,2 4-1,0 1 0,0-2 0,-3-1 0,-5-6 0,-1-11 0,-5-10 0,-5-11 0,-3-19 0,0 0 1,-15-13-1,5-10 0,-5-8 1,-1-7-1,-5-8 1,0-4-2,-1-1 2,1-1-2,2 1 1,4 4 0,3 6 0,6 8-1,3 11 1,6 13 0,6 10-1,4 13 1,5 13 0,4 12 0,5 11 0,3 7 0,6 5 0,-1 2 0,-1-2 0,1-6 0,-6-8 0,-3-12-1,-7-11 1,-5-11 1,-7-11-3,-7-3-17,-1-18-6,-10-2-2,-6-2 0,-4-6-2</inkml:trace>
</inkml:ink>
</file>

<file path=ppt/ink/ink6.xml><?xml version="1.0" encoding="utf-8"?>
<inkml:ink xmlns:inkml="http://www.w3.org/2003/InkML">
  <inkml:definitions>
    <inkml:context xml:id="ctx0">
      <inkml:inkSource xml:id="inkSrc0">
        <inkml:traceFormat>
          <inkml:channel name="X" type="integer" max="26312" units="in"/>
          <inkml:channel name="Y" type="integer" max="16520" units="in"/>
          <inkml:channel name="F" type="integer" max="255" units="dev"/>
        </inkml:traceFormat>
        <inkml:channelProperties>
          <inkml:channelProperty channel="X" name="resolution" value="3189.33325" units="1/in"/>
          <inkml:channelProperty channel="Y" name="resolution" value="2669.68335" units="1/in"/>
          <inkml:channelProperty channel="F" name="resolution" value="INF" units="1/dev"/>
        </inkml:channelProperties>
      </inkml:inkSource>
      <inkml:timestamp xml:id="ts0" timeString="2011-09-21T13:45:33.359"/>
    </inkml:context>
    <inkml:brush xml:id="br0">
      <inkml:brushProperty name="width" value="0.03528" units="cm"/>
      <inkml:brushProperty name="height" value="0.03528" units="cm"/>
      <inkml:brushProperty name="color" value="#FFB66D"/>
      <inkml:brushProperty name="fitToCurve" value="1"/>
      <inkml:brushProperty name="ignorePressure" value="1"/>
    </inkml:brush>
  </inkml:definitions>
  <inkml:trace contextRef="#ctx0" brushRef="#br0">824 412 4,'0'0'17,"0"0"2,-5-10 0,5 10-7,0 0 0,6 3 0,-6-3-4,12 11 0,-3-2-2,-1 3-2,5 5 1,1 3-2,5 4 0,2 5-1,3 4 1,5 3-2,1 5 1,3 0-1,1 3 0,0 4 0,-2-2-1,1-2 1,-3-1-1,-3-5 1,-3-5-1,-4-6 1,-4-6-1,-3-10 0,-3-4 0,-10-7 1,0 0-1,-1-21 0,-9 0 0,-3-6 1,-5-8-2,-5-6 2,-3-6-2,-3-5 1,-2-1 0,0-1-1,3 1 1,-1 4 0,3 8-1,4 7 1,4 8 0,5 8-1,2 8 1,11 10-1,0 0 1,-1 21 0,13 1 0,6 10 0,8 10 0,7 9 1,8 6-1,4 3 1,0-2 0,0-2-1,-3-6 0,-7-8 1,-7-8-1,-10-16 0,-10-7 0,-8-11 1,-11-11-1,-6-7 0,-6-11 0,-8-8 0,-6-11 0,-2-5 0,0-3 0,0-1 0,3-1 0,5 3 0,2 7-1,8 7 1,4 11 0,6 6 0,2 8 0,9 16-1,0 0 1,0 0-1,14 30 1,4 0-1,9 10 2,8 10-2,7 3 2,3 3-1,-3-3 0,0-4 1,-5-8 0,-6-8 0,-9-11-1,-10-14 0,-12-8 0,-3-9 1,-9-9-1,-6-9-1,-7-7 1,-7-7 0,-6-5-1,-2-4 2,-5-2-2,0 2 1,5 5 0,3 5 1,8 10-2,6 7 1,8 11-1,15 12 0,0 0 1,14 30-1,6-1 1,10 8 0,9 11 1,7 5-1,3 5 0,1-1 1,-1-3-1,-4-3 0,-5-7 1,-8-7-1,-11-10 0,-8-9 0,-13-18 1,0 0-1,-10-9 0,-8-14 0,-8-10 0,-7-10 0,-7-9 0,-4-3-1,0-3 1,0 1 0,5 6 0,3 4 0,6 12 0,9 9-1,9 10 1,12 16 0,0 0 0,3 23-1,10 5 1,9 10 0,7 8 1,4 7-1,5 1 0,1 0 1,0-5 0,-6-6-1,-4-10 1,-9-9 0,-6-14 0,-14-10 0,3-11 0,-11-10-1,-8-11 1,-6-4 0,-4-8-1,-4-3 0,-2-3 0,-1 1-1,2 4 0,3 4 1,7 9 0,4 8 0,7 10 0,10 14-1,0 0 1,10 20 1,7 5-1,8 12 0,8 6 0,7 5 0,1 3 0,2-1 1,-2-3 0,-3-4-2,-7-7 2,-7-10 0,-8-9-1,-16-17 0,0 0 0,0 0 0,-13-24 1,-8-7-1,-7-8-1,-8-10 1,-8-7 0,-3-7-1,-2 2 1,3 2 0,1 8-1,6 6 2,9 12-2,6 10 1,10 13 0,14 10-1,2 10 1,8 10-1,11 7 1,6 10 0,9 8 0,9 8 0,4 2 0,-1 1 0,-2-2 1,-3-5-1,-7-7 1,-7-10-1,-11-11 0,-11-13 0,-7-8 0,-10-15 0,-5-8 0,-7-9 0,-5-8 0,-6-8 0,-3-5 0,-1-1 0,-2-1 0,3 3 0,3 4-1,6 7 2,4 6-2,7 9 1,4 9-1,12 17 1,0 0 0,0 0 0,23 28 0,3 5-1,10 10 2,7 5-2,3 4 1,2-4 0,-2-2 0,-5-7 0,-8-10 1,-9-9-1,-12-13 0,-12-7 0,-3-10 0,-10-7 0,-6-6 0,-6-7 0,-7-7 0,-2-2 1,0-3-1,-1-1-1,1 3 1,2 0 1,2 5-2,4 3 1,3 6 0,0 2 0,2 2 0,2 2 0,1 0-1,1 1 1,2 2 0,0 2 0,5 0 0,1 2 0,0 1 0,2-1 0,0 3 0,7 10 1,-12-16-1,12 16 0,-9-12 0,9 12 1,0 0-1,-9-6 0,9 6-1,0 0 1,0 0 0,0 0 0,0 0 0,0 0 1,0 0-1,0 0 0,0 0 1,0 0-1,0 0 0,-3 15 0,3-15 0,6 13 0,-2-3 0,1-1 0,-5-9 0,12 16 0,-5-7 0,2 0 0,1 1 1,3-2-2,2 2 1,2 0 1,-1 0-1,2 0 0,-2-1 0,-1-1 0,-3-1 1,-3-1-1,-9-6 0,8 8 0,-8-8 1,0 0-1,0 0 0,-12-14 0,2 7 0,-1-5 0,-3-3 0,-1 0 0,-1 0 0,0-2 0,-1-2 0,0 3 0,3-3 0,1 3 0,2 2 0,0-1 0,0 2 0,2 2 0,0 2 0,2 0 0,7 9 0,-12-9 0,12 9 0,0 0 0,0 0-1,0 0 1,0 14 0,6-5 0,1 1 0,2 1 0,3 2 0,2 2 0,1 0-1,5 2 2,0-2-1,1 3 0,-1-3 0,0 1 0,-4-3 0,-1-3 0,-3-1 1,-12-9-1,10 8 1,-10-8-1,0 0-1,-7-9 2,7 9-1,-13-17 0,3 4 0,-1 2 0,-1-4 0,1 0 0,-2 0 0,0 3 0,0 0 0,1 0-1,1 3 1,1 0 0,1 3 0,2 1 0,7 5 0,-11-5 0,11 5 0,-8-4 0,8 4-1,0 0 1,0 0 1,-7-5-1,7 5 0,0 0-1,0 0 1,0 0 0,3 10 0,1-1 0,3 1 0,2 4 0,3-2 0,4 3 0,0 2 0,3-2 0,0-1 0,-1 1 0,0-1 0,0-1 0,-2 0 0,-3-2 0,-1-2 1,-2-1-2,-4-2 1,-6-6 1,9 3-2,-9-3 2,0 0-1,-3-15 0,-3 6 0,-2-3 0,0 0 0,-3 1 0,0-3 0,-2-1 0,-2 1 0,0-1 0,1 2 0,1 2 0,-1-1 0,2 1 0,-1 4 0,2 1 0,2 0 0,1 3 1,0-1-2,8 4 1,-12-6 0,12 6 0,-11-6 0,11 6 0,0 0-1,-8-4 1,8 4 0,0 0 1,0 0-2,0 0 1,0 0 0,0 0 0,-8 3 0,8-3 0,0 0 0,0 0 0,0 0 0,0 0 0,0 0 1,0 0-1,2 9 0,-2-9 0,6 11 0,-6-11-1,11 16 1,-3-8 0,0 1 0,2 0 0,1 0 0,-1-3 0,-1-1 0,1-1 0,-10-4 0,11 3 0,-11-3 0,0 0 0,3-12 0,-3 12 0,-8-18 0,0 4 0,0 1 1,-1-1-1,0 3-1,-1-1 2,-1 2-1,-1 3 0,1 2-1,0 1 2,0 2-1,1 0 0,-1 2 0,2 0 0,0 1 0,-1 1 1,2 0-1,-1-1-1,3 1 1,6-2 0,-13 5 0,13-5 0,-10 6 0,10-6 0,-10 7 0,10-7 0,-12 10 0,12-10 0,-15 16 1,15-16-1,-13 18 0,7-9-1,1 3 1,-1-3 0,2 2 0,-1-1 0,1-1 0,4-9 0,-9 16 0,9-16 1,-9 12-1,9-12 0,-8 9 0,8-9 0,-7 6 1,7-6-1,-7 5 0,7-5 0,0 0 1,0 0-1,0 0 0,0 0-1,0 0 1,0 0 1,0-11-2,0 11 1,10-17 1,-3 5-1,1 1 0,1 2 0,0 0 0,-1 0 0,-8 9 1,12-11-1,-12 11 0,0 0 1,0 0-1,0 0 1,-8 11-1,8-11 1,-12 12-1,4-1 0,2-2 0,6-9 0,-9 17-3,9-8-2,0-9-13,6 10-9,1-9-1,3-3 0,4-2 1</inkml:trace>
  <inkml:trace contextRef="#ctx0" brushRef="#br0" timeOffset="4797">674 168 5,'0'0'5,"0"0"0,5-11 0,-5 11 0,10-11-1,-4 5 1,-6 6 0,14-15-1,-6 8 0,-8 7 0,12-11-2,-12 11 0,11-5 0,-11 5-1,8-3 1,-8 3 0,0 0 0,7-6 1,-7 6 0,0 0 1,0 0 0,4-10 0,-4 10 2,0 0-2,-8-7-2,8 7 1,-11-3-1,3 2 0,-1 1 0,1 0-1,0 1 0,-1 1 1,9-2-1,-14 3 0,14-3 0,-8 5-1,8-5 0,0 0 0,0 0 0,0 0 0,9 1 0,-2-4 0,5-1 0,1-1 0,0-1 1,2-2-1,-1 2 1,-2-1 0,-1 1-1,-4 1 1,-7 5-1,0 0 1,0 0 0,0 0-1,-8 3 0,-1 3 1,-1 1-1,-1 1 0,-2 1 0,1 1 0,2 0 0,-2-2 0,2-1 1,1-1 0,1-1-1,8-5 2,-9 6-1,9-6 0,0 0 0,-9 2 0,9-2-1,0 0 1,0 0-1,9-16 0,-9 16 0,11-16 0,-4 5 0,2 2 0,0 1 0,-2 0 1,-7 8 0,9-10-1,-9 10 0,0 0 0,0 0 0,-8 14 1,2-5-1,-3 0-1,1 2 2,-2-2-1,0-2 0,1 1 0,2-2 0,-1-1 0,8-5 0,-10 6 0,10-6-1,-7 3 1,7-3 0,0 0 0,0 0 0,0 0 0,11-16 0,-3 6 0,1-1 0,0-2 1,2 1-1,-1 0 0,-3 1 1,2 3-1,-9 8 0,0 0 1,0 0-1,0 0 0,0 0 1,-15-1-1,15 1 0,-13 9 0,6-4 0,-1 1 0,1 2 0,-1 1 0,0 1 0,1 2 0,0-2-1,-1 1 1,2 1 0,-1 0-1,1 0 1,0 2 0,-1-2 0,0 1 0,0 2 1,-1 0-1,0 1 0,-1 2 1,-1-1-1,1 1 1,-2 1-1,0-1 0,-3 0 0,-1 1 0,2-2 0,-3 1 0,0 2 0,-1-2 0,-2 3 0,-2 1 0,1 3 0,-2 0 1,-1 2-1,0-1 1,-3 2-1,0-2 0,1-1 1,-1-4 0,3-3-1,1-3 0,4-3 0,2-2 0,4-5 1,4-2-2,8-3 2,0 0-1,-4-9 0,4 9 1,12-18-1,0 3 0,5-2 1,5-2-2,0-3 1,1 0 0,0 3-1,-4 4 1,-4 2 0,-4 8-1,-11 5 2,0 0 0,-13 19-1,-3-5 1,-4 2 0,-5 2-1,-2 3 1,-1-3-1,-1 0 0,2 1-1,3-4 1,4-2 0,5-5 0,6-5 0,9-3-1,0-10 2,9-3-1,7-3 0,6-6 0,6-3 1,4 1-2,1 0 1,-1 3 0,-1 3-1,-6 6 1,-5 6 0,-8 6-1,-12 0 2,0 18-1,-12-2 1,-5 4 0,-4 2 0,-2 5-1,-4 2 0,0 1 1,2-1-1,4-5 0,5-3-1,4-7 1,12-14 0,0 0 0,6-10 0,11-14 0,8-7 0,7-4 0,2-7 0,4 3-1,-1 2 1,-4 5 0,-3 6 0,-7 13-1,-8 10 1,-9 12 1,-7 9-1,-8 9 1,-5 9 0,-6 6-1,-1 4 0,-2 2 1,-1-3-1,4-10-1,3-2 1,3-13-1,7-11 1,7-9 0,8-23 0,5-4 0,5-10 1,3-6-2,4-3 2,1 1-2,-2 3 1,-2 9 0,-5 6 0,-2 12 0,-8 12-1,-4 15 2,-6 9 0,-6 8 0,-3 9 0,-4 4-1,-2 6 1,-1 0-2,0-6 2,1-4-2,3-7 1,3-10 0,5-11 0,7-10 0,-3-16 1,11-8 0,3-7-1,4-7 1,2-1-1,2 1 0,1 0 1,-1 8-1,-2 4 1,-3 9-2,-4 9 1,-10 8 0,0 0 0,3 26 1,-10-1-2,-4 5 1,-2 6-1,-2 1 1,-1-1-1,1-2 1,2-6-1,2-9 1,3-10 0,8-9 0,-5-11 0,10-10 0,3-8 1,4-5-1,2-2 0,1 0 1,1 4-1,-1 3 0,-3 7 1,-4 9-1,-8 13 0,9-5 1,-9 5-1,-9 22 0,0-2-1,-4 4 1,-1 3 0,-4 1 0,0 2-1,0-4 1,3-2-1,0-6 1,3-7 0,5-7 0,7-4 0,-3-19 0,8-3 0,4-4 0,5-5 1,1-1-1,3 0 0,3-1 0,-2 7 0,0 6 0,-2 4 0,-2 8 0,-2 7 0,-4 4-3,1 9-5,-4 4-14,0 0-3,0 3-1,-3-2 0</inkml:trace>
</inkml:ink>
</file>

<file path=ppt/ink/ink7.xml><?xml version="1.0" encoding="utf-8"?>
<inkml:ink xmlns:inkml="http://www.w3.org/2003/InkML">
  <inkml:definitions>
    <inkml:context xml:id="ctx0">
      <inkml:inkSource xml:id="inkSrc0">
        <inkml:traceFormat>
          <inkml:channel name="X" type="integer" max="26312" units="in"/>
          <inkml:channel name="Y" type="integer" max="16520" units="in"/>
          <inkml:channel name="F" type="integer" max="255" units="dev"/>
        </inkml:traceFormat>
        <inkml:channelProperties>
          <inkml:channelProperty channel="X" name="resolution" value="3189.33325" units="1/in"/>
          <inkml:channelProperty channel="Y" name="resolution" value="2669.68335" units="1/in"/>
          <inkml:channelProperty channel="F" name="resolution" value="INF" units="1/dev"/>
        </inkml:channelProperties>
      </inkml:inkSource>
      <inkml:timestamp xml:id="ts0" timeString="2011-09-21T13:45:56.859"/>
    </inkml:context>
    <inkml:brush xml:id="br0">
      <inkml:brushProperty name="width" value="0.03528" units="cm"/>
      <inkml:brushProperty name="height" value="0.03528" units="cm"/>
      <inkml:brushProperty name="color" value="#B85808"/>
      <inkml:brushProperty name="fitToCurve" value="1"/>
      <inkml:brushProperty name="ignorePressure" value="1"/>
    </inkml:brush>
  </inkml:definitions>
  <inkml:trace contextRef="#ctx0" brushRef="#br0">878 15 13,'0'0'15,"0"0"-2,0 0-3,0 0-1,0 0-3,-11 8 0,11-8-2,-6 7-1,6-7-1,-12 9 0,12-9 1,-13 12-2,3-5 0,0 1 0,0 3 0,0 0 0,0 2 0,-2 1-1,0 1 1,0 1 0,0 0-1,-2 1 0,0 1 0,-2 0 0,0 2 0,0-4 0,-1 4-1,-1-2 1,-1 2 0,0-3 0,0 0 1,-1 0-1,-1 2 0,0-1 0,-1 2 1,1 2-1,1 1 0,2 1 0,-3-2 1,3 0-1,-2 0 1,2-1-1,-1-1 1,2-4 0,-1 0-1,1 0 0,0-2 0,-1 1 0,3-1 0,-2 1-1,3 0 1,-1 1 0,2 0 0,1 0 0,1 1 0,2 1 1,0-1 0,1-2 0,2-3 0,-1-1 1,3-1 0,4-10 0,-7 9-1,7-9 1,0 0-1,0 0-1,0 0 1,0-10-1,0 10 0,5-16 0,-1 6 0,1-1 0,0-2 0,3 1 1,1-3-1,1-2 0,2-1 0,2-2 1,3-1-1,2-4 0,2 1 0,3-3 1,2-2-2,0 2 1,2 0-1,-1 0 1,1 1-1,-2 0 1,-1 0 0,0-1 0,0-1 0,-2 1 1,0-3-1,1 0 0,0-1 1,-2 1-1,-1 0 1,-2 4-1,-1 2 0,-1 4 0,-4 3 0,-1 2 0,-3 3 0,-3 4 0,-6 8 0,7-10 0,-7 10 0,0 0 0,-13 9 0,2 0 0,-1 3 0,-4 6 0,-2 4-1,-1 0 1,-3 3 0,-2 2 0,-1-3-1,0 3 1,-2 0 0,-1-4-1,0 2 1,-1-1 0,-1-2 0,0 4-1,-2-1 1,1 0-1,1 0 2,3-1-1,0 0 1,3 0-1,3-1 0,2-3 1,3 1-1,0-2 1,1-2-2,0 1 1,1-4 0,0 0 0,1-2-1,2-3 1,0 0 0,1-1-1,10-8 1,-14 10 0,14-10-1,0 0 1,-7 11 0,7-11 0,0 0 0,0 0-1,0 0 1,8-6 0,-8 6 0,0 0 0,8-8 0,-8 8 0,0 0 0,0 0 0,0 0 0,0 0 0,0 0 0,7-3 0,-7 3 1,0 0-1,9-7-1,-9 7 2,14-11-1,-5 3-1,1 1-3,4-5-10,3 1-8,1-4 2,7-1-1,1-6-1</inkml:trace>
  <inkml:trace contextRef="#ctx0" brushRef="#br0" timeOffset="1703">751 118 9,'0'0'14,"-8"18"-1,2-5-3,-2 3-1,-1 1-2,-3 4-2,-1 2-1,-3 1-1,0 3 0,-2 2-1,-3 2 1,1 3-2,-1 4 2,0 2-1,0 2 0,0 2 0,0 1 0,2 4-2,2-3 2,1 0-1,1-5 0,1-3-1,2-4 0,3-3-1,-1-6 1,2-4-2,0-3 0,2-6-2,0-1-5,6-11-2,-7 9-8,7-9 0,0-11 0</inkml:trace>
  <inkml:trace contextRef="#ctx0" brushRef="#br0" timeOffset="2141">717 185 13,'-6'15'11,"0"6"-1,-3 5 1,-1 6-3,-1 5 0,-3 7-2,1 7 0,-2 3-1,-2 7-1,2 4 0,-1 2-2,-1-2 0,3-6 0,1-5-3,1-9-1,3-11-1,4-12-4,5-22-2,0 0-5,2-29-4,9-6-1,0-14 2</inkml:trace>
  <inkml:trace contextRef="#ctx0" brushRef="#br0" timeOffset="2422">765 152 5,'-2'16'11,"-2"2"-4,0 7-2,-1 5 0,-1 3 0,-3 7 0,1 4-1,-2 6 2,0 6-2,-2 1 1,0 1-1,2 0 0,0-2-2,1-8-2,2-7-6,2-10-4,1-15-6,4-16-1,0 0 1</inkml:trace>
  <inkml:trace contextRef="#ctx0" brushRef="#br0" timeOffset="2687">832 151 12,'-3'24'8,"1"9"0,-3 9 0,1 7-1,1 7-1,-1 6-1,0 3 0,0 3-2,1-3 0,-1-2-3,1-11-1,-1-9-8,4-11-6,-3-19 0,3-13-1</inkml:trace>
  <inkml:trace contextRef="#ctx0" brushRef="#br0" timeOffset="2969">843 45 0,'-5'14'13,"7"0"2,-2 1-5,2 9 0,0 11 0,0 8 1,1 11-1,0 11-1,4 9-1,0 8-2,2 8-1,-1-5-3,3-2 1,-2-7-3,0-10 1,0-13 0,-5-15-2,-1-16-3,-3-22-5,0 0-13,-1-32 1,-3-9 0,-1-14-1</inkml:trace>
  <inkml:trace contextRef="#ctx0" brushRef="#br0" timeOffset="3250">855 69 0,'0'0'14,"0"0"0,-2 16-3,5 3-4,2 9 1,2 10 1,1 6-1,3 10-1,1 7-2,3 6 2,0 2-3,0 1 1,0-5-3,-1-8 0,0-6-2,-3-12-1,-3-11-2,-3-13-5,-5-15-3,0 0-4,-1-22-4,-3-2-1,-3-12 1</inkml:trace>
  <inkml:trace contextRef="#ctx0" brushRef="#br0" timeOffset="3531">928 114 11,'10'18'17,"3"15"-1,1 13-2,2 19-2,4 13 0,2 12-1,0 8-3,-2 0-3,-2-5-2,-2-10-3,-2-14-9,-5-19-11,-1-15-2,-7-23 0,-1-12 0</inkml:trace>
  <inkml:trace contextRef="#ctx0" brushRef="#br0" timeOffset="4609">927 147 0,'0'0'12,"0"0"-1,0 0-1,2 13-2,-2-13 0,8 14 0,-3-2-1,4 3-1,0 2-2,4 6 0,1 1 0,4 6 0,3 5-3,4 3 1,4 3-1,1 5 0,3 1 0,0 3-1,5 1 0,-3-3 1,-1 0 0,-4-3 1,0-2-1,-3-3 0,-3-2 1,-2-3-1,-5-6 1,-1 1 0,-2-8-1,-2-3 0,-3-5 0,-2-4 0,-7-10-1,0 0 0,0 0-3,-4-12-7,-5-1-11,-1 0 1,-4-5 0,-1 0-1</inkml:trace>
  <inkml:trace contextRef="#ctx0" brushRef="#br0" timeOffset="5141">923 0 11,'0'0'13,"0"0"-2,2 11-1,-2-11-1,7 18 0,0-5-1,2 3 0,5 6 0,1 4-3,7 7 0,2 2-2,5 3 0,5 4-1,2 7-1,4 1 0,3 2 0,2-1-1,-3 1 1,0 1-1,-3-2 1,-4-3-1,-4-3 0,-4-6 0,-6-2-2,-3-5-1,-6-6-2,0-6-4,-6-5-6,-6-15-5,0 0 0,0 0 0</inkml:trace>
  <inkml:trace contextRef="#ctx0" brushRef="#br0" timeOffset="5547">932 103 17,'9'15'11,"6"9"1,5 6-2,9 6-1,8 9-1,9 10-4,9 7 1,6 1-3,2 3 0,2-1-2,-1-2 1,-8-4-1,-4-8-1,-11-10 0,-10-9-1,-8-7-3,-6-7-5,-9-10-6,-8-8-1,0 0 0</inkml:trace>
  <inkml:trace contextRef="#ctx0" brushRef="#br0" timeOffset="5875">1059 148 22,'12'18'11,"9"5"0,4 5 0,10 5-3,5 6-1,4 6-2,8 4 1,-2 4-1,3 2 0,0 2-2,-4 1 1,-5-1 0,-4-3 1,-4-4-1,-6-4-1,0-5 0,-5-1-1,-2-6 0,-2-3-1,0-1 0,-3-2 0,-1-1-1,-4-1 0,-3-3 0,-1-2 0,-2-3-1,-2-4 1,-2-2-4,-3-12-7,0 0-11,0 0-1,0 0 0,-11-21-1</inkml:trace>
</inkml:ink>
</file>

<file path=ppt/ink/ink8.xml><?xml version="1.0" encoding="utf-8"?>
<inkml:ink xmlns:inkml="http://www.w3.org/2003/InkML">
  <inkml:definitions>
    <inkml:context xml:id="ctx0">
      <inkml:inkSource xml:id="inkSrc0">
        <inkml:traceFormat>
          <inkml:channel name="X" type="integer" max="26312" units="in"/>
          <inkml:channel name="Y" type="integer" max="16520" units="in"/>
          <inkml:channel name="F" type="integer" max="255" units="dev"/>
        </inkml:traceFormat>
        <inkml:channelProperties>
          <inkml:channelProperty channel="X" name="resolution" value="3189.33325" units="1/in"/>
          <inkml:channelProperty channel="Y" name="resolution" value="2669.68335" units="1/in"/>
          <inkml:channelProperty channel="F" name="resolution" value="INF" units="1/dev"/>
        </inkml:channelProperties>
      </inkml:inkSource>
      <inkml:timestamp xml:id="ts0" timeString="2011-09-21T13:46:15.218"/>
    </inkml:context>
    <inkml:brush xml:id="br0">
      <inkml:brushProperty name="width" value="0.03528" units="cm"/>
      <inkml:brushProperty name="height" value="0.03528" units="cm"/>
      <inkml:brushProperty name="color" value="#F6882E"/>
      <inkml:brushProperty name="fitToCurve" value="1"/>
      <inkml:brushProperty name="ignorePressure" value="1"/>
    </inkml:brush>
  </inkml:definitions>
  <inkml:trace contextRef="#ctx0" brushRef="#br0">558 771 4,'0'0'8,"0"0"-3,0 0-1,0 0-2,0 0 1,0 0-1,0 0-1,0 0 0,0 0 0,-5 13 0,3-4 0,0 1-1,-1 4 0,-3 1 1,0 1-1,-1 0 0,-1-1 0,-1 1 0,2-2 1,0-1 0,0-3 0,7-10 0,-8 11 1,8-11 0,0 0 0,0 0-1,0 0 1,3-12-1,-3 12 1,6-15-1,-2 6-1,0-6 1,2 0-1,4-4 1,-2-4-1,6-1 1,-1 1-1,0-1 0,-2 2 1,0 8-1,-3-1 1,-8 15-1,0 0 1,0 0-1,-7 13 1,-3 3-1,-3 6 0,-2 2 0,0 1-1,-3 2 1,4-1 0,0-2-1,2-4 1,4-3 0,2-6-1,6-11 1,-3 11 1,3-11-1,8-8 0,-3-1 1,3-4-1,1-6 1,3-3 0,2-3-1,0-3 1,-1 0-1,1-1 1,0 3-1,-4 3 1,-2 8-1,-1 2 1,-4 4-1,-3 9 1,0 0-1,-8 7 0,2 4 1,-3 5-1,-2 0 0,-2 5 0,-2 3 0,1 0 0,0-1 0,0 0-1,2-5 1,1-3-1,5-3 1,6-12 0,-7 9-1,7-9 1,6-12 0,1 0 0,2-5 0,3-5 0,1-3 0,2-3 1,3-3-1,-2-1 0,1 2 1,-2 0-1,-1 8 1,-4 1-1,-3 9 1,-7 12-1,0 0 1,0 0-1,-15 12-1,1 6 2,-4 4-2,0 5 1,-4 0 0,-1 4 0,1-3-1,1 0 1,3-4 0,1-4 0,6-4 0,1-5-1,3-3 1,7-8 0,0 0-1,0 0 1,0 0 0,1-11 0,-1 11 1,3-12 0,-3 12 0,4-10-1,-4 10 1,0 0-2,5-11 0,-2 1-4,2-2-5,5-9-4,5 0-2,0-10 1</inkml:trace>
  <inkml:trace contextRef="#ctx0" brushRef="#br0" timeOffset="1532">273 941 7,'-6'14'3,"6"-14"1,0 0-1,0 0 0,-2-11-1,5 1-1,-1-4 0,3-5-1,0-5 1,3-3 0,2-2 0,0-2 0,3 0-1,0 2 0,-1 2 0,0 4 0,-2 7 0,-4 4-1,-6 12-1,8-4 0,-8 4-1,-9 16 1,2-3 0,-3 4-1,-3 1 1,0 1-1,-1 2-2</inkml:trace>
  <inkml:trace contextRef="#ctx0" brushRef="#br0" timeOffset="1891">155 943 2,'-5'9'8,"5"-9"-2,0 0-1,-8 10-1,8-10-1,0 0 0,0 0-2,0 0 0,5-16-1,2 4 0,2-6 0,6-2 1,1-4-1,3 0 1,0 0-1,-1 2 1,-2 3 0,-1 6-1,-4 3 1,-11 10-1,8-5 1,-8 5-1,-8 11 1,-1 1 0,-2 2 0,-4 4 0,-1 1 0,-1 2 0,-2 0 0,0 0 0,2-1 0,0-4-1,3 0 0,2-7 0,1 0 1,3-3-1,8-6 0,-9 6 0,9-6 0,0 0 1,2-10-1,3 2 1,2-5-1,1-3 0,4-7 1,0-3 0,2-2-1,2-3 1,1 1-1,-1 1 1,-3 4 0,-1 3 0,-5 9-1,-7 13 1,0 0-1,0 0 0,-13 15 0,0 2 0,-2 3 0,-3 4 0,2-1 0,-1 3 0,0-3 1,2-1-1,0-3-1,3-2 1,2 1 0,2-7 0,2 0 0,0-2 0,6-9-1,-6 12 1,6-12 0,0 0 0,0 9 1,0-9-1,0 0 1,0 0 1,0 0-1,8-11 1,-8 11 0,6-19-1,-1 5 1,2-3 0,3-4-1,1-2 0,2-2 0,2-1 0,0 1 0,0 2-1,-2 4 0,-2 4 1,-2 7-1,-9 8 0,0 0 1,-4 18-1,-4 4 0,-6 3 0,-2 5 0,-2 2 0,-2 2 0,-1-1 0,2-1-1,0-5 1,2 0 0,4-6 0,2-2-1,5-3 1,3-4-1,3-12-2,7 8-6,1-12-8,6-2 0,1-9 1</inkml:trace>
  <inkml:trace contextRef="#ctx0" brushRef="#br0" timeOffset="3000">352 734 2,'0'0'12,"0"0"-4,-12 4-1,12-4 0,-13 17-3,4-2 1,0 0-2,-1 4 1,-2 4-1,1 2 0,-2 2-1,0 4 0,1-1 0,0 1 0,0 2-1,1-2 1,2-1-1,0 0 1,2-3-1,3-5 0,-2 0 0,4-6 0,-2-3 0,3-4-1,1-9 2,-1 9-2,1-9 0,0 0 1,0 0-1,0 0-1,0 0 2,0 0-2,0-12 0,0 12 0,3-13-1,0 2 0,3-5-2,2-3-1,2-6-1,1-2-2,4-1-4,-1-9-3,4 4-1</inkml:trace>
  <inkml:trace contextRef="#ctx0" brushRef="#br0" timeOffset="3469">342 848 0,'-12'30'2,"-2"5"0,0 2 0,-1 5 0,-1 0 0,2-2 0,1-2 1,2-4-2,2-6 2,2-8-4,4-6-1,3-14-7</inkml:trace>
  <inkml:trace contextRef="#ctx0" brushRef="#br0" timeOffset="3797">426 901 1,'-17'37'12,"2"5"-1,-1-4-1,4 2-2,0-3-1,2-4-3,4-5 0,0-2-3,4-7-3,2-6-5,5-1-7,-5-12-2,8-6 1</inkml:trace>
  <inkml:trace contextRef="#ctx0" brushRef="#br0" timeOffset="4094">526 956 7,'-14'52'9,"0"-2"-3,0-3-1,3-4-4,0-7-8,5-7-3,-2-13-1</inkml:trace>
  <inkml:trace contextRef="#ctx0" brushRef="#br0" timeOffset="4469">901 346 4,'-2'11'6,"-3"4"-1,1 5 0,-1 6 1,-3 9-1,0 6 2,-2 9-1,0 7-1,-3 10 0,-1 5-1,0 3-1,-3 2-1,2-4 0,-1-2-1,4-9-1,0-10 1,2-11-3,3-16-2,3-13-5,4-12-6,6-14 0,2-11-1</inkml:trace>
  <inkml:trace contextRef="#ctx0" brushRef="#br0" timeOffset="4860">925 652 15,'-2'67'14,"-4"2"-3,2-5-3,-4-3-2,3-7-3,-2-10 0,0-11-2,2-11-4,5-22-10,-10 12-1,7-22-1,3-3-1</inkml:trace>
  <inkml:trace contextRef="#ctx0" brushRef="#br0" timeOffset="5578">1074 293 9,'4'23'9,"-2"10"1,3 9-3,2 9 1,2 11-1,2 9-2,-1 6-1,0 6 0,0-2-2,-2-5 0,-3-6 0,-2-12-1,-4-10-2,0-15-6,-4-14-8,5-19 0,-7 1-1,3-16 0</inkml:trace>
  <inkml:trace contextRef="#ctx0" brushRef="#br0" timeOffset="5891">1037 311 5,'5'41'4,"1"10"2,2 12-1,2 10 0,1 9-1,-3 0 0,-1-2-2,-1-6-1,-2-11-1,-4-15-4,-4-19-7,-1-16-1</inkml:trace>
  <inkml:trace contextRef="#ctx0" brushRef="#br0" timeOffset="6125">960 201 6,'5'35'14,"0"7"-6,4 12 1,2 12 0,1 9 0,0 6-1,-4 5-2,0-1-1,-4-4-2,-2-7-1,-2-13-1,-4-14-3,-1-13-7,0-15-8,5-19 1,-10 0-2,3-19 1</inkml:trace>
  <inkml:trace contextRef="#ctx0" brushRef="#br0" timeOffset="6391">1089 222 5,'4'28'7,"2"13"2,3 12 1,-1 13-3,5 12 1,2 6-2,0 3-1,1 0-1,-2-10-2,1-6-1,-5-13-4,-2-18-4,-4-14-7,-4-26 0,0 0-2</inkml:trace>
  <inkml:trace contextRef="#ctx0" brushRef="#br0" timeOffset="6657">1125 333 14,'10'45'9,"2"13"2,5 14-2,1 11 1,-1 6-4,-1 1 1,-1 1-3,-3-11-1,-2-10-1,-5-16-4,-4-18-6,-1-19-8,0-17 0,-10-19-1,1-15 1</inkml:trace>
  <inkml:trace contextRef="#ctx0" brushRef="#br0" timeOffset="6891">1138 346 13,'0'35'17,"2"14"-1,2 12-8,4 12-1,2 9 1,2 2-3,0-2 0,0-4-3,-3-10-2,-3-10-4,0-19-6,-7-17-7,1-22-1,-12-4 1</inkml:trace>
  <inkml:trace contextRef="#ctx0" brushRef="#br0" timeOffset="7188">1082 543 13,'7'22'18,"-4"0"0,3 4-6,0 6-2,1 0 0,1 6-4,-1-1-2,-1-1-2,0-1-3,-1-5-11,-3-9-6,2-3-1,-4-18 0,0 0 0</inkml:trace>
  <inkml:trace contextRef="#ctx0" brushRef="#br0" timeOffset="7391">1152 566 3,'4'23'16,"-4"6"1,4 7 0,-2 2-12,1 4 1,2 0-2,-2-4-2,0-3-3,-1-6-3,0-7-6,-5-12-5,3-10-1,0 0 0</inkml:trace>
  <inkml:trace contextRef="#ctx0" brushRef="#br0" timeOffset="7610">1102 456 11,'-7'11'16,"4"14"2,2 14 0,0 9-11,1 10-1,1 3-2,0 1-3,-1-3-4,0-7-4,-2-8-10,-4-15 0,2-11-1,-7-19 0</inkml:trace>
  <inkml:trace contextRef="#ctx0" brushRef="#br0" timeOffset="7797">1002 640 10,'0'22'14,"3"20"0,-5 2-4,3 1-14,1-1-7,-2-11-2,5-11-1</inkml:trace>
  <inkml:trace contextRef="#ctx0" brushRef="#br0" timeOffset="8219">914 612 13,'0'9'8,"-2"4"0,2 10 1,-3 6-2,2 7 0,-1 4-3,-2 3 0,0-4-1,0-3-2,1-7 0,-2-9 0,1-11 0,4-9-1,-7-17 0,4-6 0,1-7 0,0-4 1,0-1-1,0 0 0,1 2 0,-1 6 0,-1 5-1,1 8 1,2 14 0,0 0-1,-10 8 1,6 8 0,-2 5 0,-2 6 0,0 0 0,-2 1 0,2-4 0,-2-3 0,3-8 1,0-5-1,7-8 0,-10-2 1,10 2-1,-5-20 1,4 6-1,0-1 1,0 0-1,0 0 0,-1 2 1,1 0-1,0 3 1,1 10-1,0 0 1,0 0 0,0 0 1,-4 21-1,3 2 0,-1 0 1,-2 2-1,2 0 1,-2-4 1,-1-5-2,0-5 1,5-11 0,-8-5-1,6-7 0,2-6 0,1-4 0,0-3-1,0 2 1,2 7-1,-2 0 0,-1 16 1,0 0-1,-2 10 0,-2 6-1,0 6 0,0 0-6,3-2-12,-3-6-1,4-14 0,0 0 1</inkml:trace>
  <inkml:trace contextRef="#ctx0" brushRef="#br0" timeOffset="9266">989 820 10,'0'0'12,"-7"2"-3,8 8-3,3 4-1,2 5-2,1 5 0,-1 3 0,2 1-1,-1-2 1,1-4 0,-2-7-1,-3-4 0,-3-11 1,0 0-2,7-14 2,-5-8 0,-2-4 0,0-4 0,-1-5 0,1-2 0,-1 3-1,2 3 0,-1 3 0,0 9-1,1 8 0,-1 11-1,0 0 0,10 24 1,-4 3-1,0 6 1,2 4-1,0 3 1,-1-4-1,2-5 0,-2-4 1,-1-11-1,-6-16 0,11-1 1,-8-14 0,1-9-1,-2-4 1,1-2-1,-3-4 1,0 2-1,-2 4 1,1 6-1,-1 7 0,2 15 0,0 0 0,-3 9 0,3 11 0,2 7 0,1 4 0,1 1-1,-1 0 1,2-4 0,-2-4 0,0-8 0,1-4 0,-4-12 0,0 0 0,0 0 1,5-24-1,-6 5 0,0-2 1,0-4-1,-1-2 0,1 3 0,0 0 0,-1 7 0,2 6 0,0 11 0,0 0 0,6 14 0,-2 5 0,1 3 0,-1 2 0,1 0 0,-1-4 0,2-3 0,-4-5 0,-2-12 0,0 0 0,8 0 1,-6-9-1,1-8 0,0-5 1,-1 1-1,1-4 0,0 1 1,0 3-2,1 6 1,1 6 0,-5 9 0,10 9 0,-6 7 0,1 8-1,1 4 1,-1 2 0,1 0 1,0-6-1,-2-1 0,0-10 0,-4-13 0,0 0 1,8-7-1,-7-10 1,-2-7-1,1 0 1,-4-4-1,3 3 1,-2 3-1,1 6 0,0 7 0,2 9 0,0 10 0,0 5 0,4 6 1,0 2 0,2 3-1,1-7 1,1-1 0,-2-8-1,1-4 1,-7-6 0,8-4-3,-8 4-5,6-17-14,-7 5-1,0-1 0,-1-3-1</inkml:trace>
  <inkml:trace contextRef="#ctx0" brushRef="#br0" timeOffset="10844">1265 773 4,'8'17'17,"-3"-3"0,5 6 1,2 6-10,2 4-1,5 4 0,2 4 0,3-2-2,-1 0-1,-2-6-2,0-4 0,-6-8-2,-3-4-2,-12-14-6,0 0-7,6-13-4,-15-9 1,1 0-1</inkml:trace>
  <inkml:trace contextRef="#ctx0" brushRef="#br0" timeOffset="11047">1318 743 8,'0'0'16,"5"12"0,4 4-3,1 5-2,6 6-2,4 5-2,1 1-1,2 1-2,-1-3-1,-2-1 0,-2-7-2,-2-5 0,-6-7 0,-10-11-1,0 0 1,4-11-1,-10-4 1,-2-8-1,-4-3 1,-2-5-2,0-2 1,0-2 0,2 3-1,2 3 1,2 5-1,2 7 1,8 8 0,-2 9 0,10 12 1,0 7 0,5 7 0,2 4 0,1 3 0,3-1 0,-3-1 0,2-4 0,-6-6 0,-1-6 0,-3-10 0,-10-5-1,4-12 1,-8-5 0,-2-4-1,-4-4 1,-2-6-1,-2-2 0,-2 2 0,2 2 0,2 7 0,1 4 0,4 8 0,7 10 1,0 0-1,10 25 0,2-3-1,4 5 2,2 2-1,2 0 0,0 0 0,0-4 0,-5-4 1,-1-6-1,-5-5 1,-1-4-1,-8-6 1,0 0 0,0-19 0,-6 2-1,0-5 0,-4-2 1,3-2-1,-1 0 0,1 3 0,3 4-1,2 6 2,2 13-1,0 0-1,13 7 1,-3 12 0,3 4 0,1 3 0,1 2 0,1-1-1,-3-2 2,-1-3-1,-2-5 0,-2-7 0,-8-10 0,0 0 1,0 0-1,0-13 0,-5-7 0,-3-2 1,-1-8-1,-2 0 0,1 2 0,-1 2 0,3 3-1,2 8 1,2 6 0,4 9-1,0 0 0,7 22 1,2-2 0,4 5 0,0 3 0,2 2 0,0-2 0,-2-2 0,0-4 0,-3-3 0,-1-8 0,-9-11 1,0 0-1,0 0 0,1-21 0,-6 2 0,-3-5 1,-2-4-1,-1-2-1,-1-2 1,3 6 0,-1 2 0,3 5 0,1 8-1,6 11 1,0 0 0,9 23 0,2 1 0,1 4 0,4 1 0,-1 1 0,1-2 0,-2-2 0,-2-8 0,-3-6 0,-1-4 0,-8-8 0,0 0 0,0 0 1,-4-20-1,-3 2 0,0-2 0,-1-6 1,1-2-2,-1 2 1,3 4 0,1 4 0,1 8 0,3 10 0,0 0 0,12 22 0,-2 1 0,2 4 0,1 1 0,1 1 0,1-2 0,-2-4 1,0-3-2,-4-4-1,-1-4-8,-8-12-11,7 11-2,-7-11 1,-3-11-1</inkml:trace>
  <inkml:trace contextRef="#ctx0" brushRef="#br0" timeOffset="12516">1744 734 18,'0'0'20,"0"9"-1,0-9 1,7 15-10,0 0-3,4 4-2,6 7-1,-1 3 0,4 4-2,2 0 0,0 1 0,0 1 0,-2-3-1,-2-6 0,-2-6-1,-4-5 1,-5-8-2,-7-7 1,0 0-1,-4-20 0,-5 1-1,-6-8 1,-1-6 0,-5-4 0,-2-3 0,1 0 1,1 2-1,1 3 1,3 6-1,4 7 1,3 8 0,10 14 0,0 0 0,0 0 1,6 18 0,6 1 0,4 5-1,4 5 1,4 6 0,1-2 0,2 1-1,-1-2 1,-2-2-1,-2-2 1,-4-7-1,-6-5 0,-2-5-1,-10-11 1,10 11 0,-10-11-1,0 0 0,0-10 0,0 10-1,-6-15 1,0 2 0,0-1-1,-2-3 1,-4-3-1,3-2 0,0 2 1,0 0-1,0 5 1,4 2-1,5 13 1,0 0 0,0 0 1,11 19-1,0 0 1,2 5 0,2 6 1,2-1-1,-1 0 0,-1-2 0,-1-3-1,-2-4 1,-3-4-1,-3-5 1,-6-11 0,0 0 0,0 0 0,0 0 0,-8-6 1,0-2-1,1 0 0,-2-1 0,1-2 0,-1-2-1,1 0 0,-2-1 0,0-2-2,0-1-1,-2 0 2,1 2-2,0 0 2,0 4 0,3 5 0,8 6 1,-10 3 1,11 8 1,4 4 0,4 5 1,3 6 0,3 5 0,2 1-1,2 0 0,-1-1-1,-2-5 1,-2-4-1,-2-7 1,-5-6-1,-7-9 0,0 0 1,5-10-1,-9-2-2,-2-2 0,-2-3-6,-1-1-9,-5-6 0,2 4-1,-3-4 1</inkml:trace>
  <inkml:trace contextRef="#ctx0" brushRef="#br0" timeOffset="13610">1836 908 20,'-6'-8'20,"6"8"0,-4 14-4,6 1-3,1 6-5,2 5-3,2 2 0,0-2-2,1 2-2,0-3-3,-4-6-10,-2-7-10,-2-12 1,0 0-1,-10-8 0</inkml:trace>
  <inkml:trace contextRef="#ctx0" brushRef="#br0" timeOffset="14266">1038 0 0,'0'0'12,"0"0"-3,0 0 0,8 4 0,-8-4 0,14 7 1,-5-1-1,2 3-1,5 2 0,0 4-2,5 6-1,4 3-1,4 4-2,2 4 0,3 1-1,0 1 0,0 0 0,0 0-1,-2-1 0,-4 0 0,-2-3 1,-2 0-1,-4-2 0,-2-3-2,-3-5-2,-2-3-4,-2-5-10,-11-12-2,7 5 1,-7-5-2</inkml:trace>
  <inkml:trace contextRef="#ctx0" brushRef="#br0" timeOffset="14703">1219 106 1,'17'18'13,"1"0"-2,9 7-3,0 2-1,7 4-2,3 3-2,0 2 0,1 3-1,2 2-3,-1 2-1,-1-2-5,-3 0-6,-9-11-1,0 0 0</inkml:trace>
  <inkml:trace contextRef="#ctx0" brushRef="#br0" timeOffset="15032">1378 258 7,'17'17'14,"8"7"-2,1 1-4,4 3-1,1 2-1,2 0-2,-2 4 0,-1-4-1,1 2 0,-2 1 0,-2 0-1,-1-1 0,-2 0 0,0 0 0,-1-1 0,-1 3-1,1-2 0,-3-2 1,0-1-1,0-2 0,-2 0 0,1-1-1,0-1 0,0-4 1,0 3-2,1-2 1,-3-2-1,0-1-3,-1-4 1,-4-2-5,-2-1-7,-10-12-3,10 12 1,-10-12 0</inkml:trace>
  <inkml:trace contextRef="#ctx0" brushRef="#br0" timeOffset="15500">1734 700 5,'0'0'17,"11"24"0,-2-10 0,5 6-9,4 4-2,2 1 0,5 3-2,-2-1-1,0 2 0,-3-4-2,-2-3-1,-3-5-4,-7-4-6,-8-13-8,0 0 0,-11-3 0,-3-6 0</inkml:trace>
  <inkml:trace contextRef="#ctx0" brushRef="#br0" timeOffset="15860">1179 314 17,'-7'1'18,"7"-1"-1,1 12 1,2 0-11,7 6 1,3 10-4,8 11 1,5 10 0,6 11 0,5 5-2,2 1 2,-2 0-3,-2-4-1,-6-9-2,-7-12-7,-6-14-8,-10-13-6,-6-14 1,-12-9-2</inkml:trace>
  <inkml:trace contextRef="#ctx0" brushRef="#br0" timeOffset="16125">1167 380 17,'0'0'18,"4"15"2,7 12 0,6 13-9,6 10-3,5 11 0,3 6-2,1 5-2,0-6 0,-3-3-2,-5-12-4,-6-12-14,-7-20-6,-11-19 0,0 0-1</inkml:trace>
  <inkml:trace contextRef="#ctx0" brushRef="#br0" timeOffset="16672">952 406 7,'0'-17'16,"0"17"3,0 0-7,0 0-2,1 21 0,-5 8-2,0 9-1,-3 10-4,1 10 1,-3 10-2,-1 5 1,-1 0-1,-1 0-1,-1-9 0,4-10-4,0-14-5,2-22-10,-1-20-2,5-18 0,0-18 0</inkml:trace>
  <inkml:trace contextRef="#ctx0" brushRef="#br0" timeOffset="16922">882 412 13,'-10'33'17,"-3"2"1,1 12-1,-2 1-11,1 4-2,2-2 0,0-1-2,3-5-3,3-6-4,0-11-4,3-11-5,2-16-3,0 0 1,7-25-1</inkml:trace>
  <inkml:trace contextRef="#ctx0" brushRef="#br0" timeOffset="17110">876 394 19,'0'0'10,"1"24"-4,-6 11 2,0 14-3,-2 11-3,0 9-2,1 3 2,0 1-3,1-7 0,2-7-5,2-11-7,-2-20-1,4-13 0</inkml:trace>
  <inkml:trace contextRef="#ctx0" brushRef="#br0" timeOffset="17313">889 343 11,'-1'12'12,"-2"18"-4,0 15 0,-1 11-3,2 10-3,0 6 1,0 1-2,-1-6 0,2-7 0,-1-10-6,-1-14-5,1-12-3,2-24-1</inkml:trace>
  <inkml:trace contextRef="#ctx0" brushRef="#br0" timeOffset="17532">905 286 6,'-6'34'10,"-1"8"-6,1 5-1,-3-1-1,1 1-4,-3-3-7,3 1-1</inkml:trace>
  <inkml:trace contextRef="#ctx0" brushRef="#br0" timeOffset="17750">899 230 5,'0'0'14,"-13"14"-7,3-2 2,0 3 1,-4 3 0,0 6-1,-3 7-2,-2 6-1,-4 9 0,-2 3-1,-4 6-1,-2 10-2,-2 3 0,0 4-1,-1 2 0,1-2 1,6-8-3,5-6-3,6-10-8,6-22-8,9-13 1,3-23-1,9-13 0</inkml:trace>
  <inkml:trace contextRef="#ctx0" brushRef="#br0" timeOffset="18063">928 266 1,'-13'9'13,"-1"5"0,-5-3-1,0 0-12,-3 5 0,0 5 0,-4 7 1,1 9-1,-1 8 1,0 4-1,1 4 0,0 2-4,2 0-5,0-9-3,7 0-1</inkml:trace>
  <inkml:trace contextRef="#ctx0" brushRef="#br0" timeOffset="18469">939 154 5,'-10'-6'13,"10"6"1,-7 4-5,7-4 0,-14 17-1,3-3-1,-3 5 0,-3 4 0,-4 6 1,-4 5-3,-5 6-1,-3 7-1,-4 3 0,-3 4-1,-4 5 0,0 1-1,-3 4 0,0 3-1,5-2 1,1-3-1,6-4-1,7-5-2,6-10-6,6-12-12,11-5 0,4-17 0,1-9 0</inkml:trace>
  <inkml:trace contextRef="#ctx0" brushRef="#br0" timeOffset="19063">1199 386 9,'11'33'12,"6"13"0,4 9-2,7 11-2,3 7-1,5 5-2,1 1 0,-1-3-2,-4-9-1,-3-8-5,-7-13-5,-9-17-8,-6-14-1,-7-15 1</inkml:trace>
</inkml:ink>
</file>

<file path=ppt/ink/ink9.xml><?xml version="1.0" encoding="utf-8"?>
<inkml:ink xmlns:inkml="http://www.w3.org/2003/InkML">
  <inkml:definitions>
    <inkml:context xml:id="ctx0">
      <inkml:inkSource xml:id="inkSrc0">
        <inkml:traceFormat>
          <inkml:channel name="X" type="integer" max="26312" units="in"/>
          <inkml:channel name="Y" type="integer" max="16520" units="in"/>
          <inkml:channel name="F" type="integer" max="255" units="dev"/>
        </inkml:traceFormat>
        <inkml:channelProperties>
          <inkml:channelProperty channel="X" name="resolution" value="3189.33325" units="1/in"/>
          <inkml:channelProperty channel="Y" name="resolution" value="2669.68335" units="1/in"/>
          <inkml:channelProperty channel="F" name="resolution" value="INF" units="1/dev"/>
        </inkml:channelProperties>
      </inkml:inkSource>
      <inkml:timestamp xml:id="ts0" timeString="2011-09-21T13:46:52.265"/>
    </inkml:context>
    <inkml:brush xml:id="br0">
      <inkml:brushProperty name="width" value="0.03528" units="cm"/>
      <inkml:brushProperty name="height" value="0.03528" units="cm"/>
      <inkml:brushProperty name="color" value="#FFD1A3"/>
      <inkml:brushProperty name="fitToCurve" value="1"/>
      <inkml:brushProperty name="ignorePressure" value="1"/>
    </inkml:brush>
  </inkml:definitions>
  <inkml:trace contextRef="#ctx0" brushRef="#br0">700 158 1,'0'0'6,"0"0"-1,0 0-1,-8 13 0,1-2 0,-4 3 0,-3 4 0,-4 3-1,-3 6 1,-5 4 0,-2 4-2,-7 0 1,-4 5-1,0 1 1,-3 2-2,0 2 2,1-2-2,2 0 0,3-3 0,3-1 0,8-6-2,3-5-6,5-10-7,9-4-1,8-14 0</inkml:trace>
  <inkml:trace contextRef="#ctx0" brushRef="#br0" timeOffset="469">765 120 0,'-26'27'8,"-7"3"0,0 5-2,-3 0-2,-1 3-1,-3 2 0,0 2-3,-1 1 2,1 3-3,4 0 1,0-1 0,3 3-4,4-4-4,5 2-4</inkml:trace>
  <inkml:trace contextRef="#ctx0" brushRef="#br0" timeOffset="1125">257 441 9,'-15'13'7,"2"2"0,-2 0-1,1 6-1,-1-2-1,-1 5-1,2 0-1,-1 3-1,0 0 0,0 1-1,0-1 1,0-2 0,1 1 1,1-3 0,-1 0-1,2-5 1,0-4 0,5-3 0,7-11-1,-11 11-3,11-11-12,0 0 0,5-11-1</inkml:trace>
  <inkml:trace contextRef="#ctx0" brushRef="#br0" timeOffset="2110">460 550 2,'-24'54'5,"-2"-3"-1,2 0-3,2-3-10</inkml:trace>
  <inkml:trace contextRef="#ctx0" brushRef="#br0" timeOffset="2297">622 273 11,'0'0'15,"6"22"-1,-12 5 1,-7 11-15,-1 10 0,-4 7 0,-3 8 1,-2 2-2,0-1 1,1-7-3,1-5-5,1-11-7,7-11 0,3-17 1</inkml:trace>
  <inkml:trace contextRef="#ctx0" brushRef="#br0" timeOffset="2516">660 346 6,'-8'33'11,"-7"6"-7,0 8-1,-1 4 2,-3 2-1,1 0-2,1-4 2,1-8-3,4-5-2,4-6-9,0-17-3,8-13 0</inkml:trace>
  <inkml:trace contextRef="#ctx0" brushRef="#br0" timeOffset="2766">684 499 8,'-13'52'12,"-1"3"-9,-1-1 1,-1-2-1,1-3-3,1-2-11,0-14 0</inkml:trace>
  <inkml:trace contextRef="#ctx0" brushRef="#br0" timeOffset="3094">775 397 15,'-10'64'11,"1"8"-3,0 0-2,0 2-2,0-5-3,0-6 0,2-7-4,0-12-8,5-6-2,-2-17-1</inkml:trace>
  <inkml:trace contextRef="#ctx0" brushRef="#br0" timeOffset="3406">859 338 15,'-5'59'12,"2"9"-3,-3 3 1,2 5-3,0 0 0,-1-1-3,0-3-1,0-6-1,-1-9-1,1-9-2,1-11-3,2-10-9,0-7-3,2-20 0,0 0-1</inkml:trace>
  <inkml:trace contextRef="#ctx0" brushRef="#br0" timeOffset="3719">959 316 12,'-1'51'12,"-3"9"0,2 8-4,-2 3 1,0 3-4,0-5-1,1-6-1,0-12-7,3-12-8,0-11-4,0-28 0,0 0 0</inkml:trace>
  <inkml:trace contextRef="#ctx0" brushRef="#br0" timeOffset="3953">986 162 8,'1'31'2,"3"11"0,1 11 2,1 9-1,1 8 0,-1 9 1,-1-3-1,-1 0-1,-2-9-1,-1-9 0,-2-13-4,-1-14-8,2-9-1</inkml:trace>
  <inkml:trace contextRef="#ctx0" brushRef="#br0" timeOffset="4281">1049 431 7,'7'79'13,"0"-3"1,4 1-4,-2-7-3,0-9-2,0-10-3,-3-11-6,3-11-10,-6-15-1,1-5 0</inkml:trace>
  <inkml:trace contextRef="#ctx0" brushRef="#br0" timeOffset="4578">993 0 8,'6'16'14,"0"8"-5,0 12 0,3 7 0,3 14 2,3 10-3,4 12 0,1 8-3,3 6 1,-1-2-3,-1-2-1,0-4 0,-4-11-2,-3-11 1,-3-16-1,-3-16-2,-4-16-14,-4-15-3,0 0 0,-6-31-1</inkml:trace>
  <inkml:trace contextRef="#ctx0" brushRef="#br0" timeOffset="5360">1096 122 7,'13'32'14,"7"12"0,2 7-1,6 7-3,3 6-1,4 6-2,3 3-3,-1 4 0,-3-2 0,0-3-1,-7-4-2,-5-7 0,-4-8 0,-6-9 0,-6-11-1,-3-9-8,0-8-11,-3-16-1,-6-9 1,-2-13 0</inkml:trace>
  <inkml:trace contextRef="#ctx0" brushRef="#br0" timeOffset="5750">1144 117 6,'25'59'13,"3"6"0,10 7-4,1 4 0,4 4-4,1 1-1,-5-6-1,-3-6 0,-5-12-2,-7-8 0,-7-12-5,-5-9-11,-10-16-1,-2-12 0,0 0 1</inkml:trace>
  <inkml:trace contextRef="#ctx0" brushRef="#br0" timeOffset="6078">1278 207 1,'34'63'13,"7"14"-1,2 9-4,5 7-2,3 1-1,-1 1-2,-4-8-1,-5-7-2,-6-13-3,-5-16-9,-6-11-1,-10-19-1</inkml:trace>
  <inkml:trace contextRef="#ctx0" brushRef="#br0" timeOffset="6406">1283 116 20,'12'19'18,"5"7"0,5 5-4,6 4-3,5 9 0,3 4-4,4 4-1,1 6-2,1 0-1,-2 0-1,-3 0-1,-3-5 0,-5-4 0,-4-6-1,-4-7-1,-6-6-4,-5-6-15,-5-10-2,-2-5 0,-3-9 0</inkml:trace>
  <inkml:trace contextRef="#ctx0" brushRef="#br0" timeOffset="6735">1461 162 8,'15'29'21,"7"11"-1,2 5-2,7 4-4,4 6-1,1 3-4,0 2-3,1 1-3,-3-3 0,-2-4-2,-5-5-1,-6-6 0,-4-4-1,-4-8-2,-4-7-4,-3-6-11,0-5-5,-6-13 2,0 0-1</inkml:trace>
  <inkml:trace contextRef="#ctx0" brushRef="#br0" timeOffset="7047">1713 501 7,'16'41'18,"7"8"0,0-3 0,4 0-7,-2-2-3,2-2-2,-2-6-2,-4-7-1,-3-3-1,-4-5-4,-5-1-9,-3-3-7,-3 5-1,-2-4 0,1 6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C51780-9A12-47BC-BA6D-EDB43E509A26}" type="datetimeFigureOut">
              <a:rPr lang="en-GB" smtClean="0"/>
              <a:t>08/12/2015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47A71F-042C-49C3-B21B-86A5AF0FEFA9}" type="slidenum">
              <a:rPr lang="en-GB" smtClean="0"/>
              <a:t>‹#›</a:t>
            </a:fld>
            <a:endParaRPr lang="en-GB"/>
          </a:p>
        </p:txBody>
      </p:sp>
    </p:spTree>
    <p:extLst>
      <p:ext uri="{BB962C8B-B14F-4D97-AF65-F5344CB8AC3E}">
        <p14:creationId xmlns:p14="http://schemas.microsoft.com/office/powerpoint/2010/main" val="1703219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D47A71F-042C-49C3-B21B-86A5AF0FEFA9}" type="slidenum">
              <a:rPr lang="en-GB" smtClean="0"/>
              <a:t>1</a:t>
            </a:fld>
            <a:endParaRPr lang="en-GB"/>
          </a:p>
        </p:txBody>
      </p:sp>
    </p:spTree>
    <p:extLst>
      <p:ext uri="{BB962C8B-B14F-4D97-AF65-F5344CB8AC3E}">
        <p14:creationId xmlns:p14="http://schemas.microsoft.com/office/powerpoint/2010/main" val="20142725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Discuss</a:t>
            </a:r>
            <a:r>
              <a:rPr lang="en-GB" baseline="0" dirty="0" smtClean="0"/>
              <a:t> through key thematic areas in this slide:</a:t>
            </a:r>
          </a:p>
          <a:p>
            <a:endParaRPr lang="en-GB" baseline="0" dirty="0" smtClean="0"/>
          </a:p>
          <a:p>
            <a:r>
              <a:rPr lang="en-US" sz="1200" b="1" dirty="0" smtClean="0">
                <a:latin typeface="Bookman Old Style" panose="02050604050505020204" pitchFamily="18" charset="0"/>
              </a:rPr>
              <a:t>Each sessions covers 3 key topics; </a:t>
            </a:r>
          </a:p>
          <a:p>
            <a:r>
              <a:rPr lang="en-US" sz="1200" b="1" dirty="0" smtClean="0">
                <a:latin typeface="Bookman Old Style" panose="02050604050505020204" pitchFamily="18" charset="0"/>
              </a:rPr>
              <a:t>1) Behavior Change Communication </a:t>
            </a:r>
            <a:r>
              <a:rPr lang="en-GB" sz="1200" dirty="0" smtClean="0">
                <a:latin typeface="Bookman Old Style" panose="02050604050505020204" pitchFamily="18" charset="0"/>
              </a:rPr>
              <a:t>(for improved awareness and practice where key messages that promote adoption of positive practices are shared through highly interactive, engaging and participatory methods )</a:t>
            </a:r>
          </a:p>
          <a:p>
            <a:r>
              <a:rPr lang="en-GB" sz="1200" b="1" dirty="0" smtClean="0">
                <a:latin typeface="Bookman Old Style" panose="02050604050505020204" pitchFamily="18" charset="0"/>
              </a:rPr>
              <a:t>2) Micro-gardening </a:t>
            </a:r>
          </a:p>
          <a:p>
            <a:r>
              <a:rPr lang="en-GB" sz="1200" dirty="0" smtClean="0">
                <a:latin typeface="Bookman Old Style" panose="02050604050505020204" pitchFamily="18" charset="0"/>
              </a:rPr>
              <a:t>(for improved food security, a seed pack is provided ) </a:t>
            </a:r>
          </a:p>
          <a:p>
            <a:r>
              <a:rPr lang="en-GB" sz="1200" b="1" dirty="0" smtClean="0">
                <a:latin typeface="Bookman Old Style" panose="02050604050505020204" pitchFamily="18" charset="0"/>
              </a:rPr>
              <a:t>3) Cooking Demonstrations </a:t>
            </a:r>
          </a:p>
          <a:p>
            <a:r>
              <a:rPr lang="en-GB" sz="1200" dirty="0" smtClean="0">
                <a:latin typeface="Bookman Old Style" panose="02050604050505020204" pitchFamily="18" charset="0"/>
              </a:rPr>
              <a:t>(for improved care practices, recipes based on the 4 star diet are developed using locally available food,  ingredients are provide by participants and food eaten by participants). </a:t>
            </a:r>
          </a:p>
          <a:p>
            <a:pPr>
              <a:buNone/>
            </a:pPr>
            <a:r>
              <a:rPr lang="en-ZW" dirty="0" smtClean="0"/>
              <a:t>Incorporate the following initiatives if they are lacking from community HHs: </a:t>
            </a:r>
          </a:p>
          <a:p>
            <a:r>
              <a:rPr lang="en-ZW" dirty="0" smtClean="0"/>
              <a:t>Fabrication &amp; use of a simple </a:t>
            </a:r>
            <a:r>
              <a:rPr lang="en-ZW" b="1" dirty="0" smtClean="0"/>
              <a:t>hand-washing point i.e. Tip- Tap with ash or soap and</a:t>
            </a:r>
            <a:r>
              <a:rPr lang="en-ZW" dirty="0" smtClean="0"/>
              <a:t> </a:t>
            </a:r>
            <a:r>
              <a:rPr lang="en-ZW" b="1" dirty="0" smtClean="0"/>
              <a:t>latrines and other hygiene enabling facilities</a:t>
            </a:r>
          </a:p>
          <a:p>
            <a:r>
              <a:rPr lang="en-ZW" dirty="0" smtClean="0"/>
              <a:t>Fabrication &amp; use of </a:t>
            </a:r>
            <a:r>
              <a:rPr lang="en-ZW" b="1" dirty="0" smtClean="0"/>
              <a:t>fuel efficient stoves </a:t>
            </a:r>
          </a:p>
          <a:p>
            <a:r>
              <a:rPr lang="en-ZW" dirty="0" smtClean="0"/>
              <a:t>Practical demo’s on food </a:t>
            </a:r>
            <a:r>
              <a:rPr lang="en-ZW" b="1" dirty="0" smtClean="0"/>
              <a:t>processing, preservation &amp; storage techniques </a:t>
            </a:r>
          </a:p>
          <a:p>
            <a:endParaRPr lang="en-GB" dirty="0"/>
          </a:p>
        </p:txBody>
      </p:sp>
      <p:sp>
        <p:nvSpPr>
          <p:cNvPr id="4" name="Slide Number Placeholder 3"/>
          <p:cNvSpPr>
            <a:spLocks noGrp="1"/>
          </p:cNvSpPr>
          <p:nvPr>
            <p:ph type="sldNum" sz="quarter" idx="10"/>
          </p:nvPr>
        </p:nvSpPr>
        <p:spPr/>
        <p:txBody>
          <a:bodyPr/>
          <a:lstStyle/>
          <a:p>
            <a:fld id="{7D47A71F-042C-49C3-B21B-86A5AF0FEFA9}" type="slidenum">
              <a:rPr lang="en-GB" smtClean="0"/>
              <a:t>6</a:t>
            </a:fld>
            <a:endParaRPr lang="en-GB"/>
          </a:p>
        </p:txBody>
      </p:sp>
    </p:spTree>
    <p:extLst>
      <p:ext uri="{BB962C8B-B14F-4D97-AF65-F5344CB8AC3E}">
        <p14:creationId xmlns:p14="http://schemas.microsoft.com/office/powerpoint/2010/main" val="2940154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266910082"/>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extLst>
      <p:ext uri="{BB962C8B-B14F-4D97-AF65-F5344CB8AC3E}">
        <p14:creationId xmlns:p14="http://schemas.microsoft.com/office/powerpoint/2010/main" val="739652059"/>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30207274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780226816"/>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297087638"/>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052951505"/>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258323774"/>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318780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5823542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86510338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extLst>
      <p:ext uri="{BB962C8B-B14F-4D97-AF65-F5344CB8AC3E}">
        <p14:creationId xmlns:p14="http://schemas.microsoft.com/office/powerpoint/2010/main" val="1284574789"/>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extLst>
      <p:ext uri="{BB962C8B-B14F-4D97-AF65-F5344CB8AC3E}">
        <p14:creationId xmlns:p14="http://schemas.microsoft.com/office/powerpoint/2010/main" val="3676638591"/>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30422F6-AEB6-494B-86C4-C84637F79D0E}" type="datetimeFigureOut">
              <a:rPr lang="en-GB" smtClean="0">
                <a:solidFill>
                  <a:prstClr val="black">
                    <a:tint val="75000"/>
                  </a:prstClr>
                </a:solidFill>
              </a:rPr>
              <a:pPr/>
              <a:t>08/12/2015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38141C5-681F-4B97-A180-DF972EE143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644334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30422F6-AEB6-494B-86C4-C84637F79D0E}" type="datetimeFigureOut">
              <a:rPr lang="en-GB" smtClean="0">
                <a:solidFill>
                  <a:prstClr val="black">
                    <a:tint val="75000"/>
                  </a:prstClr>
                </a:solidFill>
              </a:rPr>
              <a:pPr/>
              <a:t>08/12/2015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38141C5-681F-4B97-A180-DF972EE143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854145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0422F6-AEB6-494B-86C4-C84637F79D0E}" type="datetimeFigureOut">
              <a:rPr lang="en-GB" smtClean="0">
                <a:solidFill>
                  <a:prstClr val="black">
                    <a:tint val="75000"/>
                  </a:prstClr>
                </a:solidFill>
              </a:rPr>
              <a:pPr/>
              <a:t>08/12/2015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38141C5-681F-4B97-A180-DF972EE143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565262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30422F6-AEB6-494B-86C4-C84637F79D0E}" type="datetimeFigureOut">
              <a:rPr lang="en-GB" smtClean="0">
                <a:solidFill>
                  <a:prstClr val="black">
                    <a:tint val="75000"/>
                  </a:prstClr>
                </a:solidFill>
              </a:rPr>
              <a:pPr/>
              <a:t>08/12/2015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B38141C5-681F-4B97-A180-DF972EE143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734134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30422F6-AEB6-494B-86C4-C84637F79D0E}" type="datetimeFigureOut">
              <a:rPr lang="en-GB" smtClean="0">
                <a:solidFill>
                  <a:prstClr val="black">
                    <a:tint val="75000"/>
                  </a:prstClr>
                </a:solidFill>
              </a:rPr>
              <a:pPr/>
              <a:t>08/12/2015</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B38141C5-681F-4B97-A180-DF972EE143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7249461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30422F6-AEB6-494B-86C4-C84637F79D0E}" type="datetimeFigureOut">
              <a:rPr lang="en-GB" smtClean="0">
                <a:solidFill>
                  <a:prstClr val="black">
                    <a:tint val="75000"/>
                  </a:prstClr>
                </a:solidFill>
              </a:rPr>
              <a:pPr/>
              <a:t>08/12/2015</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B38141C5-681F-4B97-A180-DF972EE143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22874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0422F6-AEB6-494B-86C4-C84637F79D0E}" type="datetimeFigureOut">
              <a:rPr lang="en-GB" smtClean="0">
                <a:solidFill>
                  <a:prstClr val="black">
                    <a:tint val="75000"/>
                  </a:prstClr>
                </a:solidFill>
              </a:rPr>
              <a:pPr/>
              <a:t>08/12/2015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B38141C5-681F-4B97-A180-DF972EE143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920664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0422F6-AEB6-494B-86C4-C84637F79D0E}" type="datetimeFigureOut">
              <a:rPr lang="en-GB" smtClean="0">
                <a:solidFill>
                  <a:prstClr val="black">
                    <a:tint val="75000"/>
                  </a:prstClr>
                </a:solidFill>
              </a:rPr>
              <a:pPr/>
              <a:t>08/12/2015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B38141C5-681F-4B97-A180-DF972EE143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488693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0422F6-AEB6-494B-86C4-C84637F79D0E}" type="datetimeFigureOut">
              <a:rPr lang="en-GB" smtClean="0">
                <a:solidFill>
                  <a:prstClr val="black">
                    <a:tint val="75000"/>
                  </a:prstClr>
                </a:solidFill>
              </a:rPr>
              <a:pPr/>
              <a:t>08/12/2015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B38141C5-681F-4B97-A180-DF972EE143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107574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30422F6-AEB6-494B-86C4-C84637F79D0E}" type="datetimeFigureOut">
              <a:rPr lang="en-GB" smtClean="0">
                <a:solidFill>
                  <a:prstClr val="black">
                    <a:tint val="75000"/>
                  </a:prstClr>
                </a:solidFill>
              </a:rPr>
              <a:pPr/>
              <a:t>08/12/2015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38141C5-681F-4B97-A180-DF972EE143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9718878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30422F6-AEB6-494B-86C4-C84637F79D0E}" type="datetimeFigureOut">
              <a:rPr lang="en-GB" smtClean="0">
                <a:solidFill>
                  <a:prstClr val="black">
                    <a:tint val="75000"/>
                  </a:prstClr>
                </a:solidFill>
              </a:rPr>
              <a:pPr/>
              <a:t>08/12/2015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B38141C5-681F-4B97-A180-DF972EE143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14611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8BD707-D9CF-40AE-B4C6-C98DA3205C09}" type="datetimeFigureOut">
              <a:rPr lang="en-US" smtClean="0"/>
              <a:pPr/>
              <a:t>12/8/2015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8BD707-D9CF-40AE-B4C6-C98DA3205C09}" type="datetimeFigureOut">
              <a:rPr lang="en-US" smtClean="0"/>
              <a:pPr/>
              <a:t>12/8/2015</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F15528-21DE-4FAA-801E-634DDDAF4B2B}"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email">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811040451"/>
      </p:ext>
    </p:extLst>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 id="2147484044"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30422F6-AEB6-494B-86C4-C84637F79D0E}" type="datetimeFigureOut">
              <a:rPr lang="en-GB" smtClean="0">
                <a:solidFill>
                  <a:prstClr val="black">
                    <a:tint val="75000"/>
                  </a:prstClr>
                </a:solidFill>
              </a:rPr>
              <a:pPr/>
              <a:t>08/12/2015</a:t>
            </a:fld>
            <a:endParaRPr lang="en-GB">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38141C5-681F-4B97-A180-DF972EE1435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04854236"/>
      </p:ext>
    </p:extLst>
  </p:cSld>
  <p:clrMap bg1="lt1" tx1="dk1" bg2="lt2" tx2="dk2" accent1="accent1" accent2="accent2" accent3="accent3" accent4="accent4" accent5="accent5" accent6="accent6" hlink="hlink" folHlink="folHlink"/>
  <p:sldLayoutIdLst>
    <p:sldLayoutId id="2147484046" r:id="rId1"/>
    <p:sldLayoutId id="2147484047" r:id="rId2"/>
    <p:sldLayoutId id="2147484048" r:id="rId3"/>
    <p:sldLayoutId id="2147484049" r:id="rId4"/>
    <p:sldLayoutId id="2147484050" r:id="rId5"/>
    <p:sldLayoutId id="2147484051" r:id="rId6"/>
    <p:sldLayoutId id="2147484052" r:id="rId7"/>
    <p:sldLayoutId id="2147484053" r:id="rId8"/>
    <p:sldLayoutId id="2147484054" r:id="rId9"/>
    <p:sldLayoutId id="2147484055" r:id="rId10"/>
    <p:sldLayoutId id="214748405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somahony@goal.ie" TargetMode="External"/><Relationship Id="rId5" Type="http://schemas.openxmlformats.org/officeDocument/2006/relationships/hyperlink" Target="mailto:hbarthorp@goal.ie" TargetMode="Externa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3" Type="http://schemas.openxmlformats.org/officeDocument/2006/relationships/customXml" Target="../ink/ink6.xml"/><Relationship Id="rId18" Type="http://schemas.openxmlformats.org/officeDocument/2006/relationships/image" Target="../media/image18.emf"/><Relationship Id="rId26" Type="http://schemas.openxmlformats.org/officeDocument/2006/relationships/image" Target="../media/image22.emf"/><Relationship Id="rId39" Type="http://schemas.openxmlformats.org/officeDocument/2006/relationships/image" Target="../media/image28.emf"/><Relationship Id="rId3" Type="http://schemas.openxmlformats.org/officeDocument/2006/relationships/customXml" Target="../ink/ink1.xml"/><Relationship Id="rId21" Type="http://schemas.openxmlformats.org/officeDocument/2006/relationships/customXml" Target="../ink/ink10.xml"/><Relationship Id="rId34" Type="http://schemas.openxmlformats.org/officeDocument/2006/relationships/image" Target="../media/image26.emf"/><Relationship Id="rId42" Type="http://schemas.openxmlformats.org/officeDocument/2006/relationships/customXml" Target="../ink/ink21.xml"/><Relationship Id="rId47" Type="http://schemas.openxmlformats.org/officeDocument/2006/relationships/image" Target="../media/image32.emf"/><Relationship Id="rId50" Type="http://schemas.openxmlformats.org/officeDocument/2006/relationships/image" Target="../media/image33.emf"/><Relationship Id="rId7" Type="http://schemas.openxmlformats.org/officeDocument/2006/relationships/customXml" Target="../ink/ink3.xml"/><Relationship Id="rId12" Type="http://schemas.openxmlformats.org/officeDocument/2006/relationships/image" Target="../media/image150.emf"/><Relationship Id="rId17" Type="http://schemas.openxmlformats.org/officeDocument/2006/relationships/customXml" Target="../ink/ink8.xml"/><Relationship Id="rId25" Type="http://schemas.openxmlformats.org/officeDocument/2006/relationships/customXml" Target="../ink/ink12.xml"/><Relationship Id="rId33" Type="http://schemas.openxmlformats.org/officeDocument/2006/relationships/customXml" Target="../ink/ink16.xml"/><Relationship Id="rId38" Type="http://schemas.openxmlformats.org/officeDocument/2006/relationships/customXml" Target="../ink/ink19.xml"/><Relationship Id="rId46" Type="http://schemas.openxmlformats.org/officeDocument/2006/relationships/customXml" Target="../ink/ink23.xml"/><Relationship Id="rId2" Type="http://schemas.openxmlformats.org/officeDocument/2006/relationships/notesSlide" Target="../notesSlides/notesSlide2.xml"/><Relationship Id="rId16" Type="http://schemas.openxmlformats.org/officeDocument/2006/relationships/image" Target="../media/image170.emf"/><Relationship Id="rId20" Type="http://schemas.openxmlformats.org/officeDocument/2006/relationships/image" Target="../media/image19.emf"/><Relationship Id="rId29" Type="http://schemas.openxmlformats.org/officeDocument/2006/relationships/customXml" Target="../ink/ink14.xml"/><Relationship Id="rId41" Type="http://schemas.openxmlformats.org/officeDocument/2006/relationships/image" Target="../media/image29.emf"/><Relationship Id="rId1" Type="http://schemas.openxmlformats.org/officeDocument/2006/relationships/slideLayout" Target="../slideLayouts/slideLayout25.xml"/><Relationship Id="rId6" Type="http://schemas.openxmlformats.org/officeDocument/2006/relationships/image" Target="../media/image120.emf"/><Relationship Id="rId11" Type="http://schemas.openxmlformats.org/officeDocument/2006/relationships/customXml" Target="../ink/ink5.xml"/><Relationship Id="rId24" Type="http://schemas.openxmlformats.org/officeDocument/2006/relationships/image" Target="../media/image21.emf"/><Relationship Id="rId32" Type="http://schemas.openxmlformats.org/officeDocument/2006/relationships/image" Target="../media/image25.emf"/><Relationship Id="rId37" Type="http://schemas.openxmlformats.org/officeDocument/2006/relationships/image" Target="../media/image27.emf"/><Relationship Id="rId40" Type="http://schemas.openxmlformats.org/officeDocument/2006/relationships/customXml" Target="../ink/ink20.xml"/><Relationship Id="rId45" Type="http://schemas.openxmlformats.org/officeDocument/2006/relationships/image" Target="../media/image31.emf"/><Relationship Id="rId5" Type="http://schemas.openxmlformats.org/officeDocument/2006/relationships/customXml" Target="../ink/ink2.xml"/><Relationship Id="rId15" Type="http://schemas.openxmlformats.org/officeDocument/2006/relationships/customXml" Target="../ink/ink7.xml"/><Relationship Id="rId23" Type="http://schemas.openxmlformats.org/officeDocument/2006/relationships/customXml" Target="../ink/ink11.xml"/><Relationship Id="rId28" Type="http://schemas.openxmlformats.org/officeDocument/2006/relationships/image" Target="../media/image23.emf"/><Relationship Id="rId36" Type="http://schemas.openxmlformats.org/officeDocument/2006/relationships/customXml" Target="../ink/ink18.xml"/><Relationship Id="rId49" Type="http://schemas.openxmlformats.org/officeDocument/2006/relationships/customXml" Target="../ink/ink25.xml"/><Relationship Id="rId10" Type="http://schemas.openxmlformats.org/officeDocument/2006/relationships/image" Target="../media/image140.emf"/><Relationship Id="rId19" Type="http://schemas.openxmlformats.org/officeDocument/2006/relationships/customXml" Target="../ink/ink9.xml"/><Relationship Id="rId31" Type="http://schemas.openxmlformats.org/officeDocument/2006/relationships/customXml" Target="../ink/ink15.xml"/><Relationship Id="rId44" Type="http://schemas.openxmlformats.org/officeDocument/2006/relationships/customXml" Target="../ink/ink22.xml"/><Relationship Id="rId52" Type="http://schemas.openxmlformats.org/officeDocument/2006/relationships/image" Target="../media/image34.emf"/><Relationship Id="rId4" Type="http://schemas.openxmlformats.org/officeDocument/2006/relationships/image" Target="../media/image11.emf"/><Relationship Id="rId9" Type="http://schemas.openxmlformats.org/officeDocument/2006/relationships/customXml" Target="../ink/ink4.xml"/><Relationship Id="rId14" Type="http://schemas.openxmlformats.org/officeDocument/2006/relationships/image" Target="../media/image160.emf"/><Relationship Id="rId22" Type="http://schemas.openxmlformats.org/officeDocument/2006/relationships/image" Target="../media/image20.emf"/><Relationship Id="rId27" Type="http://schemas.openxmlformats.org/officeDocument/2006/relationships/customXml" Target="../ink/ink13.xml"/><Relationship Id="rId30" Type="http://schemas.openxmlformats.org/officeDocument/2006/relationships/image" Target="../media/image24.emf"/><Relationship Id="rId35" Type="http://schemas.openxmlformats.org/officeDocument/2006/relationships/customXml" Target="../ink/ink17.xml"/><Relationship Id="rId43" Type="http://schemas.openxmlformats.org/officeDocument/2006/relationships/image" Target="../media/image30.emf"/><Relationship Id="rId48" Type="http://schemas.openxmlformats.org/officeDocument/2006/relationships/customXml" Target="../ink/ink24.xml"/><Relationship Id="rId8" Type="http://schemas.openxmlformats.org/officeDocument/2006/relationships/image" Target="../media/image130.emf"/><Relationship Id="rId51" Type="http://schemas.openxmlformats.org/officeDocument/2006/relationships/customXml" Target="../ink/ink26.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447371"/>
            <a:ext cx="6400800" cy="1473200"/>
          </a:xfrm>
        </p:spPr>
        <p:txBody>
          <a:bodyPr>
            <a:normAutofit fontScale="70000" lnSpcReduction="20000"/>
          </a:bodyPr>
          <a:lstStyle/>
          <a:p>
            <a:r>
              <a:rPr lang="en-US" dirty="0">
                <a:latin typeface="Albertus Extra Bold" panose="020E0802040304020204" pitchFamily="34" charset="0"/>
              </a:rPr>
              <a:t/>
            </a:r>
            <a:br>
              <a:rPr lang="en-US" dirty="0">
                <a:latin typeface="Albertus Extra Bold" panose="020E0802040304020204" pitchFamily="34" charset="0"/>
              </a:rPr>
            </a:br>
            <a:r>
              <a:rPr lang="en-GB" sz="3200" b="1" dirty="0"/>
              <a:t>Nutrition Impact &amp; Positive </a:t>
            </a:r>
            <a:r>
              <a:rPr lang="en-GB" sz="3200" b="1" dirty="0" smtClean="0"/>
              <a:t>Practices </a:t>
            </a:r>
            <a:r>
              <a:rPr lang="en-GB" sz="3200" b="1" dirty="0"/>
              <a:t>(NIPP) Project – A Community Centred Initiative for Prevention of Malnutrition</a:t>
            </a:r>
            <a:endParaRPr lang="en-GB" sz="3200" dirty="0"/>
          </a:p>
          <a:p>
            <a:r>
              <a:rPr lang="en-GB" sz="3200" b="1" dirty="0"/>
              <a:t>Barthorp, H</a:t>
            </a:r>
            <a:r>
              <a:rPr lang="en-GB" sz="3200" i="1" baseline="30000" dirty="0"/>
              <a:t>1</a:t>
            </a:r>
            <a:r>
              <a:rPr lang="en-GB" sz="3200" b="1" dirty="0"/>
              <a:t> &amp; </a:t>
            </a:r>
            <a:r>
              <a:rPr lang="en-GB" sz="3200" b="1" u="sng" dirty="0"/>
              <a:t>O’Mahony, S</a:t>
            </a:r>
            <a:r>
              <a:rPr lang="en-GB" sz="3200" i="1" u="sng" baseline="30000" dirty="0"/>
              <a:t>1</a:t>
            </a:r>
            <a:endParaRPr lang="en-GB" sz="3200" dirty="0"/>
          </a:p>
        </p:txBody>
      </p:sp>
      <p:pic>
        <p:nvPicPr>
          <p:cNvPr id="2050" name="Picture 2" descr="C:\Users\bflynn\Desktop\Logo.pn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391400" y="304800"/>
            <a:ext cx="1535743" cy="1478942"/>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4038600" y="2057400"/>
            <a:ext cx="4572000" cy="3429000"/>
          </a:xfrm>
          <a:prstGeom prst="rect">
            <a:avLst/>
          </a:prstGeom>
          <a:ln>
            <a:noFill/>
          </a:ln>
          <a:effectLst>
            <a:outerShdw blurRad="190500" algn="tl" rotWithShape="0">
              <a:srgbClr val="000000">
                <a:alpha val="70000"/>
              </a:srgbClr>
            </a:outerShdw>
          </a:effectLst>
        </p:spPr>
      </p:pic>
      <p:sp>
        <p:nvSpPr>
          <p:cNvPr id="4" name="TextBox 3"/>
          <p:cNvSpPr txBox="1"/>
          <p:nvPr/>
        </p:nvSpPr>
        <p:spPr>
          <a:xfrm>
            <a:off x="419100" y="6172200"/>
            <a:ext cx="7239000" cy="923330"/>
          </a:xfrm>
          <a:prstGeom prst="rect">
            <a:avLst/>
          </a:prstGeom>
          <a:noFill/>
        </p:spPr>
        <p:txBody>
          <a:bodyPr wrap="square" rtlCol="0">
            <a:spAutoFit/>
          </a:bodyPr>
          <a:lstStyle/>
          <a:p>
            <a:r>
              <a:rPr lang="en-GB" i="1" baseline="30000" dirty="0"/>
              <a:t>1</a:t>
            </a:r>
            <a:r>
              <a:rPr lang="en-GB" i="1" dirty="0"/>
              <a:t>GOAL Global, 12 – 13 Cumberland Street, Dun </a:t>
            </a:r>
            <a:r>
              <a:rPr lang="en-GB" i="1" dirty="0" err="1"/>
              <a:t>Laoighre</a:t>
            </a:r>
            <a:r>
              <a:rPr lang="en-GB" i="1" dirty="0"/>
              <a:t>, Co. Dublin, Ireland.</a:t>
            </a:r>
            <a:endParaRPr lang="en-GB" dirty="0"/>
          </a:p>
          <a:p>
            <a:r>
              <a:rPr lang="fr-FR" dirty="0"/>
              <a:t>Email: </a:t>
            </a:r>
            <a:r>
              <a:rPr lang="fr-FR" i="1" u="sng" dirty="0">
                <a:hlinkClick r:id="rId5"/>
              </a:rPr>
              <a:t>hbarthorp@goal.ie</a:t>
            </a:r>
            <a:r>
              <a:rPr lang="fr-FR" i="1" dirty="0"/>
              <a:t> and </a:t>
            </a:r>
            <a:r>
              <a:rPr lang="fr-FR" i="1" u="sng" dirty="0">
                <a:hlinkClick r:id="rId6"/>
              </a:rPr>
              <a:t>somahony@goal.ie</a:t>
            </a:r>
            <a:r>
              <a:rPr lang="fr-FR" i="1" dirty="0"/>
              <a:t> </a:t>
            </a:r>
            <a:endParaRPr lang="en-GB" dirty="0"/>
          </a:p>
          <a:p>
            <a:endParaRPr lang="en-GB" dirty="0" smtClean="0"/>
          </a:p>
        </p:txBody>
      </p:sp>
    </p:spTree>
    <p:extLst>
      <p:ext uri="{BB962C8B-B14F-4D97-AF65-F5344CB8AC3E}">
        <p14:creationId xmlns:p14="http://schemas.microsoft.com/office/powerpoint/2010/main" val="471343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1295400" y="-152400"/>
            <a:ext cx="8229600" cy="125253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200" dirty="0" smtClean="0">
                <a:latin typeface="Verdana" panose="020B0604030504040204" pitchFamily="34" charset="0"/>
                <a:ea typeface="Verdana" panose="020B0604030504040204" pitchFamily="34" charset="0"/>
                <a:cs typeface="Verdana" panose="020B0604030504040204" pitchFamily="34" charset="0"/>
              </a:rPr>
              <a:t>NIPP Longitudinal Follow Up</a:t>
            </a:r>
            <a:endParaRPr lang="en-GB" sz="3200" dirty="0">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3" name="Chart 2"/>
          <p:cNvGraphicFramePr>
            <a:graphicFrameLocks/>
          </p:cNvGraphicFramePr>
          <p:nvPr>
            <p:extLst>
              <p:ext uri="{D42A27DB-BD31-4B8C-83A1-F6EECF244321}">
                <p14:modId xmlns:p14="http://schemas.microsoft.com/office/powerpoint/2010/main" val="2664265353"/>
              </p:ext>
            </p:extLst>
          </p:nvPr>
        </p:nvGraphicFramePr>
        <p:xfrm>
          <a:off x="457200" y="1905000"/>
          <a:ext cx="7467600" cy="4267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79863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1524000" y="-29497"/>
            <a:ext cx="8229600" cy="1252537"/>
          </a:xfrm>
        </p:spPr>
        <p:txBody>
          <a:bodyPr>
            <a:normAutofit/>
          </a:bodyPr>
          <a:lstStyle/>
          <a:p>
            <a:r>
              <a:rPr lang="en-GB" sz="3200" dirty="0" smtClean="0">
                <a:latin typeface="Verdana" panose="020B0604030504040204" pitchFamily="34" charset="0"/>
                <a:ea typeface="Verdana" panose="020B0604030504040204" pitchFamily="34" charset="0"/>
                <a:cs typeface="Verdana" panose="020B0604030504040204" pitchFamily="34" charset="0"/>
              </a:rPr>
              <a:t>NIPP Longitudinal Follow Up</a:t>
            </a:r>
            <a:endParaRPr lang="en-GB" sz="3200" dirty="0">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5" name="Chart 4"/>
          <p:cNvGraphicFramePr>
            <a:graphicFrameLocks/>
          </p:cNvGraphicFramePr>
          <p:nvPr>
            <p:extLst>
              <p:ext uri="{D42A27DB-BD31-4B8C-83A1-F6EECF244321}">
                <p14:modId xmlns:p14="http://schemas.microsoft.com/office/powerpoint/2010/main" val="2354692143"/>
              </p:ext>
            </p:extLst>
          </p:nvPr>
        </p:nvGraphicFramePr>
        <p:xfrm>
          <a:off x="914400" y="2057400"/>
          <a:ext cx="7239000" cy="4114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525330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0"/>
            <a:ext cx="8534400" cy="5955476"/>
          </a:xfrm>
          <a:prstGeom prst="rect">
            <a:avLst/>
          </a:prstGeom>
        </p:spPr>
        <p:txBody>
          <a:bodyPr wrap="square">
            <a:spAutoFit/>
          </a:bodyPr>
          <a:lstStyle/>
          <a:p>
            <a:pPr marL="285750" indent="-285750">
              <a:buFont typeface="Arial" panose="020B0604020202020204" pitchFamily="34" charset="0"/>
              <a:buChar char="•"/>
            </a:pPr>
            <a:r>
              <a:rPr lang="en-GB" sz="2300" dirty="0">
                <a:latin typeface="Arial Unicode MS" panose="020B0604020202020204" pitchFamily="34" charset="-128"/>
                <a:ea typeface="Arial Unicode MS" panose="020B0604020202020204" pitchFamily="34" charset="-128"/>
                <a:cs typeface="Arial Unicode MS" panose="020B0604020202020204" pitchFamily="34" charset="-128"/>
              </a:rPr>
              <a:t>NIPP has been nominated for a prestigious award from the UN’s Common Humanitarian Fund in </a:t>
            </a:r>
            <a:r>
              <a:rPr lang="en-GB" sz="2300" dirty="0" smtClean="0">
                <a:latin typeface="Arial Unicode MS" panose="020B0604020202020204" pitchFamily="34" charset="-128"/>
                <a:ea typeface="Arial Unicode MS" panose="020B0604020202020204" pitchFamily="34" charset="-128"/>
                <a:cs typeface="Arial Unicode MS" panose="020B0604020202020204" pitchFamily="34" charset="-128"/>
              </a:rPr>
              <a:t>Sudan</a:t>
            </a:r>
          </a:p>
          <a:p>
            <a:pPr marL="285750" indent="-285750">
              <a:buFont typeface="Arial" panose="020B0604020202020204" pitchFamily="34" charset="0"/>
              <a:buChar char="•"/>
            </a:pPr>
            <a:r>
              <a:rPr lang="en-GB" sz="2300" dirty="0" smtClean="0">
                <a:latin typeface="Arial Unicode MS" panose="020B0604020202020204" pitchFamily="34" charset="-128"/>
                <a:ea typeface="Arial Unicode MS" panose="020B0604020202020204" pitchFamily="34" charset="-128"/>
                <a:cs typeface="Arial Unicode MS" panose="020B0604020202020204" pitchFamily="34" charset="-128"/>
              </a:rPr>
              <a:t>Incorporated </a:t>
            </a:r>
            <a:r>
              <a:rPr lang="en-GB" sz="2300" dirty="0">
                <a:latin typeface="Arial Unicode MS" panose="020B0604020202020204" pitchFamily="34" charset="-128"/>
                <a:ea typeface="Arial Unicode MS" panose="020B0604020202020204" pitchFamily="34" charset="-128"/>
                <a:cs typeface="Arial Unicode MS" panose="020B0604020202020204" pitchFamily="34" charset="-128"/>
              </a:rPr>
              <a:t>in the Sudan </a:t>
            </a:r>
            <a:r>
              <a:rPr lang="en-GB" sz="2300" dirty="0" err="1">
                <a:latin typeface="Arial Unicode MS" panose="020B0604020202020204" pitchFamily="34" charset="-128"/>
                <a:ea typeface="Arial Unicode MS" panose="020B0604020202020204" pitchFamily="34" charset="-128"/>
                <a:cs typeface="Arial Unicode MS" panose="020B0604020202020204" pitchFamily="34" charset="-128"/>
              </a:rPr>
              <a:t>MoH</a:t>
            </a:r>
            <a:r>
              <a:rPr lang="en-GB" sz="2300" dirty="0">
                <a:latin typeface="Arial Unicode MS" panose="020B0604020202020204" pitchFamily="34" charset="-128"/>
                <a:ea typeface="Arial Unicode MS" panose="020B0604020202020204" pitchFamily="34" charset="-128"/>
                <a:cs typeface="Arial Unicode MS" panose="020B0604020202020204" pitchFamily="34" charset="-128"/>
              </a:rPr>
              <a:t> Guideline for the Management of </a:t>
            </a:r>
            <a:r>
              <a:rPr lang="en-GB" sz="2300" dirty="0" smtClean="0">
                <a:latin typeface="Arial Unicode MS" panose="020B0604020202020204" pitchFamily="34" charset="-128"/>
                <a:ea typeface="Arial Unicode MS" panose="020B0604020202020204" pitchFamily="34" charset="-128"/>
                <a:cs typeface="Arial Unicode MS" panose="020B0604020202020204" pitchFamily="34" charset="-128"/>
              </a:rPr>
              <a:t>MAM</a:t>
            </a:r>
          </a:p>
          <a:p>
            <a:pPr marL="285750" indent="-285750">
              <a:buFont typeface="Arial" panose="020B0604020202020204" pitchFamily="34" charset="0"/>
              <a:buChar char="•"/>
            </a:pPr>
            <a:r>
              <a:rPr lang="en-GB" sz="2300" dirty="0" smtClean="0">
                <a:latin typeface="Arial Unicode MS" panose="020B0604020202020204" pitchFamily="34" charset="-128"/>
                <a:ea typeface="Arial Unicode MS" panose="020B0604020202020204" pitchFamily="34" charset="-128"/>
                <a:cs typeface="Arial Unicode MS" panose="020B0604020202020204" pitchFamily="34" charset="-128"/>
              </a:rPr>
              <a:t>Recognised by </a:t>
            </a:r>
            <a:r>
              <a:rPr lang="en-GB" sz="2300" dirty="0">
                <a:latin typeface="Arial Unicode MS" panose="020B0604020202020204" pitchFamily="34" charset="-128"/>
                <a:ea typeface="Arial Unicode MS" panose="020B0604020202020204" pitchFamily="34" charset="-128"/>
                <a:cs typeface="Arial Unicode MS" panose="020B0604020202020204" pitchFamily="34" charset="-128"/>
              </a:rPr>
              <a:t>UNOCHA as an </a:t>
            </a:r>
            <a:r>
              <a:rPr lang="en-GB" sz="2300" i="1" u="sng" dirty="0">
                <a:latin typeface="Arial Unicode MS" panose="020B0604020202020204" pitchFamily="34" charset="-128"/>
                <a:ea typeface="Arial Unicode MS" panose="020B0604020202020204" pitchFamily="34" charset="-128"/>
                <a:cs typeface="Arial Unicode MS" panose="020B0604020202020204" pitchFamily="34" charset="-128"/>
              </a:rPr>
              <a:t>‘innovative project to tackle malnutrition in South </a:t>
            </a:r>
            <a:r>
              <a:rPr lang="en-GB" sz="2300" i="1" u="sng" dirty="0" smtClean="0">
                <a:latin typeface="Arial Unicode MS" panose="020B0604020202020204" pitchFamily="34" charset="-128"/>
                <a:ea typeface="Arial Unicode MS" panose="020B0604020202020204" pitchFamily="34" charset="-128"/>
                <a:cs typeface="Arial Unicode MS" panose="020B0604020202020204" pitchFamily="34" charset="-128"/>
              </a:rPr>
              <a:t>Sudan</a:t>
            </a:r>
            <a:r>
              <a:rPr lang="en-GB" sz="23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endParaRPr lang="en-GB" sz="23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r>
              <a:rPr lang="en-GB" sz="2300" dirty="0" smtClean="0">
                <a:latin typeface="Arial Unicode MS" panose="020B0604020202020204" pitchFamily="34" charset="-128"/>
                <a:ea typeface="Arial Unicode MS" panose="020B0604020202020204" pitchFamily="34" charset="-128"/>
                <a:cs typeface="Arial Unicode MS" panose="020B0604020202020204" pitchFamily="34" charset="-128"/>
              </a:rPr>
              <a:t>Presented </a:t>
            </a:r>
            <a:r>
              <a:rPr lang="en-GB" sz="2300" dirty="0">
                <a:latin typeface="Arial Unicode MS" panose="020B0604020202020204" pitchFamily="34" charset="-128"/>
                <a:ea typeface="Arial Unicode MS" panose="020B0604020202020204" pitchFamily="34" charset="-128"/>
                <a:cs typeface="Arial Unicode MS" panose="020B0604020202020204" pitchFamily="34" charset="-128"/>
              </a:rPr>
              <a:t>at CORE GROUP Q2 2014</a:t>
            </a:r>
          </a:p>
          <a:p>
            <a:pPr marL="285750" indent="-285750">
              <a:buFont typeface="Arial" panose="020B0604020202020204" pitchFamily="34" charset="0"/>
              <a:buChar char="•"/>
            </a:pPr>
            <a:r>
              <a:rPr lang="en-GB" sz="2300" dirty="0" smtClean="0">
                <a:latin typeface="Arial Unicode MS" panose="020B0604020202020204" pitchFamily="34" charset="-128"/>
                <a:ea typeface="Arial Unicode MS" panose="020B0604020202020204" pitchFamily="34" charset="-128"/>
                <a:cs typeface="Arial Unicode MS" panose="020B0604020202020204" pitchFamily="34" charset="-128"/>
              </a:rPr>
              <a:t>NIPP </a:t>
            </a:r>
            <a:r>
              <a:rPr lang="en-GB" sz="2300" dirty="0">
                <a:latin typeface="Arial Unicode MS" panose="020B0604020202020204" pitchFamily="34" charset="-128"/>
                <a:ea typeface="Arial Unicode MS" panose="020B0604020202020204" pitchFamily="34" charset="-128"/>
                <a:cs typeface="Arial Unicode MS" panose="020B0604020202020204" pitchFamily="34" charset="-128"/>
              </a:rPr>
              <a:t>has been published on in Field Exchange </a:t>
            </a:r>
            <a:r>
              <a:rPr lang="en-GB" sz="2300" dirty="0" err="1">
                <a:latin typeface="Arial Unicode MS" panose="020B0604020202020204" pitchFamily="34" charset="-128"/>
                <a:ea typeface="Arial Unicode MS" panose="020B0604020202020204" pitchFamily="34" charset="-128"/>
                <a:cs typeface="Arial Unicode MS" panose="020B0604020202020204" pitchFamily="34" charset="-128"/>
              </a:rPr>
              <a:t>Edn</a:t>
            </a:r>
            <a:r>
              <a:rPr lang="en-GB" sz="2300" dirty="0">
                <a:latin typeface="Arial Unicode MS" panose="020B0604020202020204" pitchFamily="34" charset="-128"/>
                <a:ea typeface="Arial Unicode MS" panose="020B0604020202020204" pitchFamily="34" charset="-128"/>
                <a:cs typeface="Arial Unicode MS" panose="020B0604020202020204" pitchFamily="34" charset="-128"/>
              </a:rPr>
              <a:t> 47 &amp; Nut. </a:t>
            </a:r>
            <a:r>
              <a:rPr lang="en-GB" sz="2300" dirty="0" err="1">
                <a:latin typeface="Arial Unicode MS" panose="020B0604020202020204" pitchFamily="34" charset="-128"/>
                <a:ea typeface="Arial Unicode MS" panose="020B0604020202020204" pitchFamily="34" charset="-128"/>
                <a:cs typeface="Arial Unicode MS" panose="020B0604020202020204" pitchFamily="34" charset="-128"/>
              </a:rPr>
              <a:t>Exh</a:t>
            </a:r>
            <a:endParaRPr lang="en-GB" sz="23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buFont typeface="Arial" panose="020B0604020202020204" pitchFamily="34" charset="0"/>
              <a:buChar char="•"/>
            </a:pPr>
            <a:r>
              <a:rPr lang="en-GB" sz="2300" dirty="0" smtClean="0">
                <a:latin typeface="Arial Unicode MS" panose="020B0604020202020204" pitchFamily="34" charset="-128"/>
                <a:ea typeface="Arial Unicode MS" panose="020B0604020202020204" pitchFamily="34" charset="-128"/>
                <a:cs typeface="Arial Unicode MS" panose="020B0604020202020204" pitchFamily="34" charset="-128"/>
              </a:rPr>
              <a:t>3 </a:t>
            </a:r>
            <a:r>
              <a:rPr lang="en-GB" sz="2300" dirty="0">
                <a:latin typeface="Arial Unicode MS" panose="020B0604020202020204" pitchFamily="34" charset="-128"/>
                <a:ea typeface="Arial Unicode MS" panose="020B0604020202020204" pitchFamily="34" charset="-128"/>
                <a:cs typeface="Arial Unicode MS" panose="020B0604020202020204" pitchFamily="34" charset="-128"/>
              </a:rPr>
              <a:t>Publications in the Sudan Medical </a:t>
            </a:r>
            <a:r>
              <a:rPr lang="en-GB" sz="2300" dirty="0" smtClean="0">
                <a:latin typeface="Arial Unicode MS" panose="020B0604020202020204" pitchFamily="34" charset="-128"/>
                <a:ea typeface="Arial Unicode MS" panose="020B0604020202020204" pitchFamily="34" charset="-128"/>
                <a:cs typeface="Arial Unicode MS" panose="020B0604020202020204" pitchFamily="34" charset="-128"/>
              </a:rPr>
              <a:t>Journal. </a:t>
            </a:r>
          </a:p>
          <a:p>
            <a:pPr marL="285750" indent="-285750">
              <a:buFont typeface="Arial" panose="020B0604020202020204" pitchFamily="34" charset="0"/>
              <a:buChar char="•"/>
            </a:pPr>
            <a:r>
              <a:rPr lang="en-GB" sz="2300" dirty="0">
                <a:latin typeface="Arial Unicode MS" panose="020B0604020202020204" pitchFamily="34" charset="-128"/>
                <a:ea typeface="Arial Unicode MS" panose="020B0604020202020204" pitchFamily="34" charset="-128"/>
                <a:cs typeface="Arial Unicode MS" panose="020B0604020202020204" pitchFamily="34" charset="-128"/>
              </a:rPr>
              <a:t>Featured in the technical resource guide: Enhancing Nutrition and Food Security during the First 1,000 Days through Gender-sensitive Social and </a:t>
            </a:r>
            <a:r>
              <a:rPr lang="en-GB" sz="2300" dirty="0" err="1">
                <a:latin typeface="Arial Unicode MS" panose="020B0604020202020204" pitchFamily="34" charset="-128"/>
                <a:ea typeface="Arial Unicode MS" panose="020B0604020202020204" pitchFamily="34" charset="-128"/>
                <a:cs typeface="Arial Unicode MS" panose="020B0604020202020204" pitchFamily="34" charset="-128"/>
              </a:rPr>
              <a:t>Behavior</a:t>
            </a:r>
            <a:r>
              <a:rPr lang="en-GB" sz="2300" dirty="0">
                <a:latin typeface="Arial Unicode MS" panose="020B0604020202020204" pitchFamily="34" charset="-128"/>
                <a:ea typeface="Arial Unicode MS" panose="020B0604020202020204" pitchFamily="34" charset="-128"/>
                <a:cs typeface="Arial Unicode MS" panose="020B0604020202020204" pitchFamily="34" charset="-128"/>
              </a:rPr>
              <a:t> Change</a:t>
            </a:r>
          </a:p>
          <a:p>
            <a:pPr marL="285750" indent="-285750">
              <a:buFont typeface="Arial" panose="020B0604020202020204" pitchFamily="34" charset="0"/>
              <a:buChar char="•"/>
            </a:pPr>
            <a:r>
              <a:rPr lang="en-GB" sz="2300" dirty="0" smtClean="0">
                <a:latin typeface="Arial Unicode MS" panose="020B0604020202020204" pitchFamily="34" charset="-128"/>
                <a:ea typeface="Arial Unicode MS" panose="020B0604020202020204" pitchFamily="34" charset="-128"/>
                <a:cs typeface="Arial Unicode MS" panose="020B0604020202020204" pitchFamily="34" charset="-128"/>
              </a:rPr>
              <a:t>Recently complete qualitative research into programme design.</a:t>
            </a:r>
          </a:p>
          <a:p>
            <a:endParaRPr lang="en-GB" dirty="0"/>
          </a:p>
          <a:p>
            <a:endParaRPr lang="en-GB" dirty="0"/>
          </a:p>
        </p:txBody>
      </p:sp>
      <p:sp>
        <p:nvSpPr>
          <p:cNvPr id="3" name="TextBox 2"/>
          <p:cNvSpPr txBox="1"/>
          <p:nvPr/>
        </p:nvSpPr>
        <p:spPr>
          <a:xfrm>
            <a:off x="308562" y="152400"/>
            <a:ext cx="8530638" cy="646331"/>
          </a:xfrm>
          <a:prstGeom prst="rect">
            <a:avLst/>
          </a:prstGeom>
          <a:noFill/>
        </p:spPr>
        <p:txBody>
          <a:bodyPr wrap="square" rtlCol="0">
            <a:spAutoFit/>
          </a:bodyPr>
          <a:lstStyle/>
          <a:p>
            <a:pPr algn="r"/>
            <a:r>
              <a:rPr lang="en-GB" sz="36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Successes in NIPP to Date</a:t>
            </a:r>
            <a:endParaRPr lang="en-GB"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5337557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
            <a:ext cx="8530638" cy="646331"/>
          </a:xfrm>
          <a:prstGeom prst="rect">
            <a:avLst/>
          </a:prstGeom>
          <a:noFill/>
        </p:spPr>
        <p:txBody>
          <a:bodyPr wrap="square" rtlCol="0">
            <a:spAutoFit/>
          </a:bodyPr>
          <a:lstStyle/>
          <a:p>
            <a:pPr algn="r"/>
            <a:r>
              <a:rPr lang="en-GB" sz="36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Conclusion</a:t>
            </a:r>
            <a:endParaRPr lang="en-GB"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4" name="Text Placeholder 2"/>
          <p:cNvSpPr txBox="1">
            <a:spLocks/>
          </p:cNvSpPr>
          <p:nvPr/>
        </p:nvSpPr>
        <p:spPr>
          <a:xfrm>
            <a:off x="228600" y="1824335"/>
            <a:ext cx="8382000" cy="2200602"/>
          </a:xfrm>
          <a:prstGeom prst="rect">
            <a:avLst/>
          </a:prstGeom>
        </p:spPr>
        <p:txBody>
          <a:bodyPr vert="horz" lIns="0" tIns="0" rIns="0" bIns="0" rtlCol="0">
            <a:spAutoFit/>
          </a:bodyPr>
          <a:lstStyle>
            <a:lvl1pPr marL="396875" indent="-396875" algn="l" defTabSz="914363" rtl="0" eaLnBrk="1" latinLnBrk="0" hangingPunct="1">
              <a:lnSpc>
                <a:spcPct val="90000"/>
              </a:lnSpc>
              <a:spcBef>
                <a:spcPct val="20000"/>
              </a:spcBef>
              <a:buFontTx/>
              <a:buBlip>
                <a:blip r:embed="rId2"/>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3"/>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3"/>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3"/>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3"/>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buFont typeface="Arial" panose="020B0604020202020204" pitchFamily="34" charset="0"/>
              <a:buChar char="•"/>
              <a:defRPr/>
            </a:pPr>
            <a:r>
              <a:rPr lang="en-GB" sz="2200" dirty="0" smtClean="0">
                <a:latin typeface="Arial Unicode MS" panose="020B0604020202020204" pitchFamily="34" charset="-128"/>
                <a:ea typeface="Arial Unicode MS" panose="020B0604020202020204" pitchFamily="34" charset="-128"/>
                <a:cs typeface="Arial Unicode MS" panose="020B0604020202020204" pitchFamily="34" charset="-128"/>
              </a:rPr>
              <a:t>Countries </a:t>
            </a:r>
            <a:r>
              <a:rPr lang="en-GB" sz="2200" dirty="0">
                <a:latin typeface="Arial Unicode MS" panose="020B0604020202020204" pitchFamily="34" charset="-128"/>
                <a:ea typeface="Arial Unicode MS" panose="020B0604020202020204" pitchFamily="34" charset="-128"/>
                <a:cs typeface="Arial Unicode MS" panose="020B0604020202020204" pitchFamily="34" charset="-128"/>
              </a:rPr>
              <a:t>affected by high rates of malnutrition require alternative or complimentary solutions to therapeutic hand-outs. </a:t>
            </a:r>
            <a:endParaRPr lang="en-GB" sz="22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lvl="0">
              <a:buFont typeface="Arial" panose="020B0604020202020204" pitchFamily="34" charset="0"/>
              <a:buChar char="•"/>
              <a:defRPr/>
            </a:pPr>
            <a:r>
              <a:rPr lang="en-GB" sz="2200" dirty="0" smtClean="0">
                <a:latin typeface="Arial Unicode MS" panose="020B0604020202020204" pitchFamily="34" charset="-128"/>
                <a:ea typeface="Arial Unicode MS" panose="020B0604020202020204" pitchFamily="34" charset="-128"/>
                <a:cs typeface="Arial Unicode MS" panose="020B0604020202020204" pitchFamily="34" charset="-128"/>
              </a:rPr>
              <a:t>A </a:t>
            </a:r>
            <a:r>
              <a:rPr lang="en-GB" sz="2200" dirty="0">
                <a:latin typeface="Arial Unicode MS" panose="020B0604020202020204" pitchFamily="34" charset="-128"/>
                <a:ea typeface="Arial Unicode MS" panose="020B0604020202020204" pitchFamily="34" charset="-128"/>
                <a:cs typeface="Arial Unicode MS" panose="020B0604020202020204" pitchFamily="34" charset="-128"/>
              </a:rPr>
              <a:t>combination of practical, contextually specific nutrition information, accompanied by practical nutrition sensitive activities, can be effective in managing MAM and potentially chronic malnutrition, in areas with underlying basic food security.</a:t>
            </a:r>
            <a:endParaRPr lang="en-GB" sz="22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5" name="Picture 4"/>
          <p:cNvPicPr>
            <a:picLocks noChangeAspect="1"/>
          </p:cNvPicPr>
          <p:nvPr/>
        </p:nvPicPr>
        <p:blipFill rotWithShape="1">
          <a:blip r:embed="rId4" cstate="email">
            <a:extLst>
              <a:ext uri="{28A0092B-C50C-407E-A947-70E740481C1C}">
                <a14:useLocalDpi xmlns:a14="http://schemas.microsoft.com/office/drawing/2010/main" val="0"/>
              </a:ext>
            </a:extLst>
          </a:blip>
          <a:srcRect/>
          <a:stretch/>
        </p:blipFill>
        <p:spPr>
          <a:xfrm>
            <a:off x="0" y="4419600"/>
            <a:ext cx="9144000" cy="2895600"/>
          </a:xfrm>
          <a:prstGeom prst="rect">
            <a:avLst/>
          </a:prstGeom>
        </p:spPr>
      </p:pic>
    </p:spTree>
    <p:extLst>
      <p:ext uri="{BB962C8B-B14F-4D97-AF65-F5344CB8AC3E}">
        <p14:creationId xmlns:p14="http://schemas.microsoft.com/office/powerpoint/2010/main" val="33858573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5137" y="1524000"/>
            <a:ext cx="6457663" cy="1524000"/>
          </a:xfrm>
        </p:spPr>
        <p:txBody>
          <a:bodyPr>
            <a:normAutofit fontScale="90000"/>
          </a:bodyPr>
          <a:lstStyle/>
          <a:p>
            <a:r>
              <a:rPr lang="en-GB" sz="7200" dirty="0" smtClean="0">
                <a:latin typeface="Verdana" panose="020B0604030504040204" pitchFamily="34" charset="0"/>
                <a:ea typeface="Verdana" panose="020B0604030504040204" pitchFamily="34" charset="0"/>
                <a:cs typeface="Verdana" panose="020B0604030504040204" pitchFamily="34" charset="0"/>
              </a:rPr>
              <a:t>Thank you! Questions?</a:t>
            </a:r>
            <a:endParaRPr lang="en-GB" sz="7200" dirty="0">
              <a:latin typeface="Verdana" panose="020B0604030504040204" pitchFamily="34" charset="0"/>
              <a:ea typeface="Verdana" panose="020B0604030504040204" pitchFamily="34" charset="0"/>
              <a:cs typeface="Verdana" panose="020B0604030504040204" pitchFamily="34" charset="0"/>
            </a:endParaRPr>
          </a:p>
        </p:txBody>
      </p:sp>
      <p:pic>
        <p:nvPicPr>
          <p:cNvPr id="4" name="Content Placeholder 4"/>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28601" y="5638800"/>
            <a:ext cx="953072" cy="1035075"/>
          </a:xfrm>
          <a:prstGeom prst="rect">
            <a:avLst/>
          </a:prstGeom>
        </p:spPr>
      </p:pic>
    </p:spTree>
    <p:extLst>
      <p:ext uri="{BB962C8B-B14F-4D97-AF65-F5344CB8AC3E}">
        <p14:creationId xmlns:p14="http://schemas.microsoft.com/office/powerpoint/2010/main" val="1447860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4"/>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52400" y="5797756"/>
            <a:ext cx="914400" cy="993075"/>
          </a:xfrm>
          <a:prstGeom prst="rect">
            <a:avLst/>
          </a:prstGeom>
        </p:spPr>
      </p:pic>
      <p:sp>
        <p:nvSpPr>
          <p:cNvPr id="4" name="TextBox 3"/>
          <p:cNvSpPr txBox="1"/>
          <p:nvPr/>
        </p:nvSpPr>
        <p:spPr>
          <a:xfrm>
            <a:off x="3352800" y="291775"/>
            <a:ext cx="8229600" cy="646331"/>
          </a:xfrm>
          <a:prstGeom prst="rect">
            <a:avLst/>
          </a:prstGeom>
          <a:noFill/>
        </p:spPr>
        <p:txBody>
          <a:bodyPr wrap="square" rtlCol="0">
            <a:spAutoFit/>
          </a:bodyPr>
          <a:lstStyle/>
          <a:p>
            <a:r>
              <a:rPr lang="en-IE" sz="36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Presentation Overview</a:t>
            </a:r>
            <a:endParaRPr lang="en-IE" sz="36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5" name="TextBox 4"/>
          <p:cNvSpPr txBox="1"/>
          <p:nvPr/>
        </p:nvSpPr>
        <p:spPr>
          <a:xfrm>
            <a:off x="304800" y="1828800"/>
            <a:ext cx="8229600" cy="3416320"/>
          </a:xfrm>
          <a:prstGeom prst="rect">
            <a:avLst/>
          </a:prstGeom>
          <a:noFill/>
        </p:spPr>
        <p:txBody>
          <a:bodyPr wrap="square" rtlCol="0">
            <a:spAutoFit/>
          </a:bodyPr>
          <a:lstStyle/>
          <a:p>
            <a:pPr marL="514350" indent="-514350">
              <a:buAutoNum type="arabicPeriod"/>
            </a:pPr>
            <a:r>
              <a:rPr lang="en-IE" sz="2400" dirty="0" smtClean="0">
                <a:latin typeface="Arial Unicode MS" panose="020B0604020202020204" pitchFamily="34" charset="-128"/>
                <a:ea typeface="Arial Unicode MS" panose="020B0604020202020204" pitchFamily="34" charset="-128"/>
                <a:cs typeface="Arial Unicode MS" panose="020B0604020202020204" pitchFamily="34" charset="-128"/>
              </a:rPr>
              <a:t>Aim and Objectives of NIPP</a:t>
            </a:r>
          </a:p>
          <a:p>
            <a:pPr marL="514350" indent="-514350">
              <a:buFontTx/>
              <a:buAutoNum type="arabicPeriod"/>
            </a:pPr>
            <a:r>
              <a:rPr lang="en-IE" sz="2400" dirty="0">
                <a:latin typeface="Arial Unicode MS" panose="020B0604020202020204" pitchFamily="34" charset="-128"/>
                <a:ea typeface="Arial Unicode MS" panose="020B0604020202020204" pitchFamily="34" charset="-128"/>
                <a:cs typeface="Arial Unicode MS" panose="020B0604020202020204" pitchFamily="34" charset="-128"/>
              </a:rPr>
              <a:t>Rational for Developing NIPP</a:t>
            </a:r>
          </a:p>
          <a:p>
            <a:pPr marL="514350" indent="-514350">
              <a:buAutoNum type="arabicPeriod"/>
            </a:pPr>
            <a:r>
              <a:rPr lang="en-IE" sz="2400" dirty="0" smtClean="0">
                <a:latin typeface="Arial Unicode MS" panose="020B0604020202020204" pitchFamily="34" charset="-128"/>
                <a:ea typeface="Arial Unicode MS" panose="020B0604020202020204" pitchFamily="34" charset="-128"/>
                <a:cs typeface="Arial Unicode MS" panose="020B0604020202020204" pitchFamily="34" charset="-128"/>
              </a:rPr>
              <a:t>Overview of NIPP Implementation Globally</a:t>
            </a:r>
          </a:p>
          <a:p>
            <a:pPr marL="514350" indent="-514350">
              <a:buFontTx/>
              <a:buAutoNum type="arabicPeriod"/>
            </a:pPr>
            <a:r>
              <a:rPr lang="en-IE" sz="2400" dirty="0" smtClean="0">
                <a:latin typeface="Arial Unicode MS" panose="020B0604020202020204" pitchFamily="34" charset="-128"/>
                <a:ea typeface="Arial Unicode MS" panose="020B0604020202020204" pitchFamily="34" charset="-128"/>
                <a:cs typeface="Arial Unicode MS" panose="020B0604020202020204" pitchFamily="34" charset="-128"/>
              </a:rPr>
              <a:t>Overview </a:t>
            </a:r>
            <a:r>
              <a:rPr lang="en-IE" sz="2400" dirty="0">
                <a:latin typeface="Arial Unicode MS" panose="020B0604020202020204" pitchFamily="34" charset="-128"/>
                <a:ea typeface="Arial Unicode MS" panose="020B0604020202020204" pitchFamily="34" charset="-128"/>
                <a:cs typeface="Arial Unicode MS" panose="020B0604020202020204" pitchFamily="34" charset="-128"/>
              </a:rPr>
              <a:t>of </a:t>
            </a:r>
            <a:r>
              <a:rPr lang="en-IE" sz="2400" dirty="0" smtClean="0">
                <a:latin typeface="Arial Unicode MS" panose="020B0604020202020204" pitchFamily="34" charset="-128"/>
                <a:ea typeface="Arial Unicode MS" panose="020B0604020202020204" pitchFamily="34" charset="-128"/>
                <a:cs typeface="Arial Unicode MS" panose="020B0604020202020204" pitchFamily="34" charset="-128"/>
              </a:rPr>
              <a:t>NIPP Approach</a:t>
            </a:r>
            <a:endParaRPr lang="en-IE" sz="24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514350" indent="-514350">
              <a:buAutoNum type="arabicPeriod"/>
            </a:pPr>
            <a:r>
              <a:rPr lang="en-IE" sz="2400" dirty="0" smtClean="0">
                <a:latin typeface="Arial Unicode MS" panose="020B0604020202020204" pitchFamily="34" charset="-128"/>
                <a:ea typeface="Arial Unicode MS" panose="020B0604020202020204" pitchFamily="34" charset="-128"/>
                <a:cs typeface="Arial Unicode MS" panose="020B0604020202020204" pitchFamily="34" charset="-128"/>
              </a:rPr>
              <a:t>Global NIPP Statistics</a:t>
            </a:r>
          </a:p>
          <a:p>
            <a:pPr marL="514350" indent="-514350">
              <a:buAutoNum type="arabicPeriod"/>
            </a:pPr>
            <a:r>
              <a:rPr lang="en-IE" sz="2400" dirty="0" smtClean="0">
                <a:latin typeface="Arial Unicode MS" panose="020B0604020202020204" pitchFamily="34" charset="-128"/>
                <a:ea typeface="Arial Unicode MS" panose="020B0604020202020204" pitchFamily="34" charset="-128"/>
                <a:cs typeface="Arial Unicode MS" panose="020B0604020202020204" pitchFamily="34" charset="-128"/>
              </a:rPr>
              <a:t>Successes in NIPP to Date</a:t>
            </a:r>
          </a:p>
          <a:p>
            <a:pPr marL="514350" indent="-514350">
              <a:buAutoNum type="arabicPeriod"/>
            </a:pPr>
            <a:r>
              <a:rPr lang="en-IE" sz="2400" dirty="0" smtClean="0">
                <a:latin typeface="Arial Unicode MS" panose="020B0604020202020204" pitchFamily="34" charset="-128"/>
                <a:ea typeface="Arial Unicode MS" panose="020B0604020202020204" pitchFamily="34" charset="-128"/>
                <a:cs typeface="Arial Unicode MS" panose="020B0604020202020204" pitchFamily="34" charset="-128"/>
              </a:rPr>
              <a:t>Conclusion</a:t>
            </a:r>
          </a:p>
          <a:p>
            <a:pPr marL="514350" indent="-514350">
              <a:buAutoNum type="arabicPeriod"/>
            </a:pPr>
            <a:endParaRPr lang="en-IE" sz="2800" dirty="0" smtClean="0">
              <a:solidFill>
                <a:srgbClr val="305637"/>
              </a:solidFill>
              <a:latin typeface="Segoe UI Light" panose="020B0502040204020203" pitchFamily="34" charset="0"/>
            </a:endParaRPr>
          </a:p>
          <a:p>
            <a:pPr marL="342900" indent="-342900">
              <a:buAutoNum type="arabicPeriod"/>
            </a:pPr>
            <a:endParaRPr lang="en-IE" sz="2000" dirty="0"/>
          </a:p>
        </p:txBody>
      </p:sp>
    </p:spTree>
    <p:extLst>
      <p:ext uri="{BB962C8B-B14F-4D97-AF65-F5344CB8AC3E}">
        <p14:creationId xmlns:p14="http://schemas.microsoft.com/office/powerpoint/2010/main" val="28622595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5400" y="152400"/>
            <a:ext cx="7543801" cy="646331"/>
          </a:xfrm>
          <a:prstGeom prst="rect">
            <a:avLst/>
          </a:prstGeom>
          <a:noFill/>
        </p:spPr>
        <p:txBody>
          <a:bodyPr wrap="square" rtlCol="0">
            <a:spAutoFit/>
          </a:bodyPr>
          <a:lstStyle/>
          <a:p>
            <a:pPr algn="r"/>
            <a:r>
              <a:rPr lang="en-IE" sz="36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Aims and Objectives of NIPP</a:t>
            </a:r>
            <a:endParaRPr lang="en-IE" sz="36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5" name="Rectangle 4"/>
          <p:cNvSpPr/>
          <p:nvPr/>
        </p:nvSpPr>
        <p:spPr>
          <a:xfrm>
            <a:off x="228600" y="1448955"/>
            <a:ext cx="8763000" cy="4855047"/>
          </a:xfrm>
          <a:prstGeom prst="rect">
            <a:avLst/>
          </a:prstGeom>
        </p:spPr>
        <p:txBody>
          <a:bodyPr wrap="square">
            <a:spAutoFit/>
          </a:bodyPr>
          <a:lstStyle/>
          <a:p>
            <a:pPr marR="158115">
              <a:lnSpc>
                <a:spcPct val="90000"/>
              </a:lnSpc>
              <a:spcBef>
                <a:spcPts val="1000"/>
              </a:spcBef>
              <a:spcAft>
                <a:spcPts val="0"/>
              </a:spcAft>
              <a:tabLst>
                <a:tab pos="6661150" algn="l"/>
              </a:tabLst>
            </a:pPr>
            <a:r>
              <a:rPr lang="en-GB" sz="2000" b="1" dirty="0">
                <a:latin typeface="Arial Unicode MS" panose="020B0604020202020204" pitchFamily="34" charset="-128"/>
                <a:ea typeface="Arial Unicode MS" panose="020B0604020202020204" pitchFamily="34" charset="-128"/>
                <a:cs typeface="Arial Unicode MS" panose="020B0604020202020204" pitchFamily="34" charset="-128"/>
              </a:rPr>
              <a:t>GOAL: </a:t>
            </a:r>
            <a:r>
              <a:rPr lang="en-GB" sz="2000" dirty="0">
                <a:latin typeface="Arial Unicode MS" panose="020B0604020202020204" pitchFamily="34" charset="-128"/>
                <a:ea typeface="Arial Unicode MS" panose="020B0604020202020204" pitchFamily="34" charset="-128"/>
                <a:cs typeface="Arial Unicode MS" panose="020B0604020202020204" pitchFamily="34" charset="-128"/>
              </a:rPr>
              <a:t>To reduce rates of acute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malnutrition (MN) </a:t>
            </a:r>
            <a:r>
              <a:rPr lang="en-GB" sz="2000" dirty="0">
                <a:latin typeface="Arial Unicode MS" panose="020B0604020202020204" pitchFamily="34" charset="-128"/>
                <a:ea typeface="Arial Unicode MS" panose="020B0604020202020204" pitchFamily="34" charset="-128"/>
                <a:cs typeface="Arial Unicode MS" panose="020B0604020202020204" pitchFamily="34" charset="-128"/>
              </a:rPr>
              <a:t>and/or chronic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malnutrition </a:t>
            </a:r>
            <a:r>
              <a:rPr lang="en-GB" sz="2000" dirty="0">
                <a:latin typeface="Arial Unicode MS" panose="020B0604020202020204" pitchFamily="34" charset="-128"/>
                <a:ea typeface="Arial Unicode MS" panose="020B0604020202020204" pitchFamily="34" charset="-128"/>
                <a:cs typeface="Arial Unicode MS" panose="020B0604020202020204" pitchFamily="34" charset="-128"/>
              </a:rPr>
              <a:t>in target communities with a focus on women, infants &amp; young children + other at risk groups.  </a:t>
            </a:r>
          </a:p>
          <a:p>
            <a:pPr marR="157480">
              <a:lnSpc>
                <a:spcPct val="90000"/>
              </a:lnSpc>
              <a:spcBef>
                <a:spcPts val="1000"/>
              </a:spcBef>
              <a:spcAft>
                <a:spcPts val="0"/>
              </a:spcAft>
              <a:tabLst>
                <a:tab pos="6661150" algn="l"/>
              </a:tabLst>
            </a:pPr>
            <a:r>
              <a:rPr lang="en-GB" sz="2000" b="1" dirty="0" smtClean="0">
                <a:latin typeface="Arial Unicode MS" panose="020B0604020202020204" pitchFamily="34" charset="-128"/>
                <a:ea typeface="Arial Unicode MS" panose="020B0604020202020204" pitchFamily="34" charset="-128"/>
                <a:cs typeface="Arial Unicode MS" panose="020B0604020202020204" pitchFamily="34" charset="-128"/>
              </a:rPr>
              <a:t>Specific </a:t>
            </a:r>
            <a:r>
              <a:rPr lang="en-GB" sz="2000" b="1" dirty="0">
                <a:latin typeface="Arial Unicode MS" panose="020B0604020202020204" pitchFamily="34" charset="-128"/>
                <a:ea typeface="Arial Unicode MS" panose="020B0604020202020204" pitchFamily="34" charset="-128"/>
                <a:cs typeface="Arial Unicode MS" panose="020B0604020202020204" pitchFamily="34" charset="-128"/>
              </a:rPr>
              <a:t>Objectives or Outcomes: </a:t>
            </a:r>
            <a:endParaRPr lang="en-GB" sz="2000" b="1"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R="157480">
              <a:lnSpc>
                <a:spcPct val="90000"/>
              </a:lnSpc>
              <a:spcBef>
                <a:spcPts val="1000"/>
              </a:spcBef>
              <a:spcAft>
                <a:spcPts val="0"/>
              </a:spcAft>
              <a:tabLst>
                <a:tab pos="6661150" algn="l"/>
              </a:tabLst>
            </a:pP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Through </a:t>
            </a:r>
            <a:r>
              <a:rPr lang="en-GB" sz="2000" dirty="0">
                <a:latin typeface="Arial Unicode MS" panose="020B0604020202020204" pitchFamily="34" charset="-128"/>
                <a:ea typeface="Arial Unicode MS" panose="020B0604020202020204" pitchFamily="34" charset="-128"/>
                <a:cs typeface="Arial Unicode MS" panose="020B0604020202020204" pitchFamily="34" charset="-128"/>
              </a:rPr>
              <a:t>positive and sustained behaviour change we aim to:</a:t>
            </a:r>
          </a:p>
          <a:p>
            <a:pPr marR="157480">
              <a:lnSpc>
                <a:spcPct val="90000"/>
              </a:lnSpc>
              <a:spcBef>
                <a:spcPts val="1000"/>
              </a:spcBef>
              <a:spcAft>
                <a:spcPts val="0"/>
              </a:spcAft>
              <a:tabLst>
                <a:tab pos="6661150" algn="l"/>
              </a:tabLst>
            </a:pPr>
            <a:r>
              <a:rPr lang="en-GB" sz="2000" dirty="0">
                <a:latin typeface="Arial Unicode MS" panose="020B0604020202020204" pitchFamily="34" charset="-128"/>
                <a:ea typeface="Arial Unicode MS" panose="020B0604020202020204" pitchFamily="34" charset="-128"/>
                <a:cs typeface="Arial Unicode MS" panose="020B0604020202020204" pitchFamily="34" charset="-128"/>
              </a:rPr>
              <a:t>1.   Improve the nutritional status of targeted individuals with confirmed MN</a:t>
            </a:r>
          </a:p>
          <a:p>
            <a:pPr marR="157480">
              <a:lnSpc>
                <a:spcPct val="90000"/>
              </a:lnSpc>
              <a:spcBef>
                <a:spcPts val="1000"/>
              </a:spcBef>
              <a:spcAft>
                <a:spcPts val="0"/>
              </a:spcAft>
              <a:tabLst>
                <a:tab pos="270510" algn="l"/>
                <a:tab pos="6661150" algn="l"/>
              </a:tabLst>
            </a:pPr>
            <a:r>
              <a:rPr lang="en-GB" sz="2000" dirty="0">
                <a:latin typeface="Arial Unicode MS" panose="020B0604020202020204" pitchFamily="34" charset="-128"/>
                <a:ea typeface="Arial Unicode MS" panose="020B0604020202020204" pitchFamily="34" charset="-128"/>
                <a:cs typeface="Arial Unicode MS" panose="020B0604020202020204" pitchFamily="34" charset="-128"/>
              </a:rPr>
              <a:t>2.  Improve families understanding of why MN occurs in high risk individuals &amp; what can be done to prevent future episodes </a:t>
            </a:r>
          </a:p>
          <a:p>
            <a:pPr marR="157480">
              <a:lnSpc>
                <a:spcPct val="90000"/>
              </a:lnSpc>
              <a:spcBef>
                <a:spcPts val="1000"/>
              </a:spcBef>
              <a:spcAft>
                <a:spcPts val="0"/>
              </a:spcAft>
              <a:tabLst>
                <a:tab pos="317500" algn="l"/>
                <a:tab pos="6661150" algn="l"/>
              </a:tabLst>
            </a:pPr>
            <a:r>
              <a:rPr lang="en-GB" sz="2000" dirty="0">
                <a:latin typeface="Arial Unicode MS" panose="020B0604020202020204" pitchFamily="34" charset="-128"/>
                <a:ea typeface="Arial Unicode MS" panose="020B0604020202020204" pitchFamily="34" charset="-128"/>
                <a:cs typeface="Arial Unicode MS" panose="020B0604020202020204" pitchFamily="34" charset="-128"/>
              </a:rPr>
              <a:t>3.   To improve household (HH) diet diversity (and thus nutritional </a:t>
            </a:r>
            <a:r>
              <a:rPr lang="en-GB" sz="2000" dirty="0" err="1">
                <a:latin typeface="Arial Unicode MS" panose="020B0604020202020204" pitchFamily="34" charset="-128"/>
                <a:ea typeface="Arial Unicode MS" panose="020B0604020202020204" pitchFamily="34" charset="-128"/>
                <a:cs typeface="Arial Unicode MS" panose="020B0604020202020204" pitchFamily="34" charset="-128"/>
              </a:rPr>
              <a:t>repleteness</a:t>
            </a:r>
            <a:r>
              <a:rPr lang="en-GB" sz="2000" dirty="0">
                <a:latin typeface="Arial Unicode MS" panose="020B0604020202020204" pitchFamily="34" charset="-128"/>
                <a:ea typeface="Arial Unicode MS" panose="020B0604020202020204" pitchFamily="34" charset="-128"/>
                <a:cs typeface="Arial Unicode MS" panose="020B0604020202020204" pitchFamily="34" charset="-128"/>
              </a:rPr>
              <a:t>) of targeted HHs</a:t>
            </a:r>
          </a:p>
          <a:p>
            <a:pPr marR="157480">
              <a:lnSpc>
                <a:spcPct val="90000"/>
              </a:lnSpc>
              <a:spcBef>
                <a:spcPts val="1000"/>
              </a:spcBef>
              <a:spcAft>
                <a:spcPts val="0"/>
              </a:spcAft>
              <a:tabLst>
                <a:tab pos="180340" algn="l"/>
                <a:tab pos="6661150" algn="l"/>
              </a:tabLst>
            </a:pPr>
            <a:r>
              <a:rPr lang="en-GB" sz="2000" dirty="0">
                <a:latin typeface="Arial Unicode MS" panose="020B0604020202020204" pitchFamily="34" charset="-128"/>
                <a:ea typeface="Arial Unicode MS" panose="020B0604020202020204" pitchFamily="34" charset="-128"/>
                <a:cs typeface="Arial Unicode MS" panose="020B0604020202020204" pitchFamily="34" charset="-128"/>
              </a:rPr>
              <a:t>4.  To achieve sustainable improvements in HH care practices (including hygiene-sanitation), feeding practices and health-seeking behaviours for infants, children, pregnant or lactating women (PLW) &amp; the chronically ill (CI), through the promotion of positive behaviour change </a:t>
            </a:r>
          </a:p>
          <a:p>
            <a:pPr marR="157480" algn="just">
              <a:lnSpc>
                <a:spcPct val="107000"/>
              </a:lnSpc>
              <a:spcAft>
                <a:spcPts val="0"/>
              </a:spcAft>
              <a:tabLst>
                <a:tab pos="6661150" algn="l"/>
              </a:tabLst>
            </a:pPr>
            <a:r>
              <a:rPr lang="en-GB" sz="7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endParaRPr lang="en-GB" sz="1100"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16669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152400"/>
            <a:ext cx="8530638" cy="646331"/>
          </a:xfrm>
          <a:prstGeom prst="rect">
            <a:avLst/>
          </a:prstGeom>
          <a:noFill/>
        </p:spPr>
        <p:txBody>
          <a:bodyPr wrap="square" rtlCol="0">
            <a:spAutoFit/>
          </a:bodyPr>
          <a:lstStyle/>
          <a:p>
            <a:pPr algn="r"/>
            <a:r>
              <a:rPr lang="en-GB" sz="36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Rational for Developing NIPP</a:t>
            </a:r>
            <a:endParaRPr lang="en-GB"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6" name="Rectangle 5"/>
          <p:cNvSpPr/>
          <p:nvPr/>
        </p:nvSpPr>
        <p:spPr>
          <a:xfrm>
            <a:off x="228600" y="1752600"/>
            <a:ext cx="8686800" cy="4401205"/>
          </a:xfrm>
          <a:prstGeom prst="rect">
            <a:avLst/>
          </a:prstGeom>
        </p:spPr>
        <p:txBody>
          <a:bodyPr wrap="square">
            <a:spAutoFit/>
          </a:bodyPr>
          <a:lstStyle/>
          <a:p>
            <a:pPr marL="285750" indent="-285750" algn="just">
              <a:spcAft>
                <a:spcPts val="0"/>
              </a:spcAft>
              <a:buFont typeface="Arial" panose="020B0604020202020204" pitchFamily="34" charset="0"/>
              <a:buChar char="•"/>
            </a:pPr>
            <a:r>
              <a:rPr lang="en-GB" sz="2000" dirty="0">
                <a:latin typeface="Arial Unicode MS" panose="020B0604020202020204" pitchFamily="34" charset="-128"/>
                <a:ea typeface="Arial Unicode MS" panose="020B0604020202020204" pitchFamily="34" charset="-128"/>
                <a:cs typeface="Arial Unicode MS" panose="020B0604020202020204" pitchFamily="34" charset="-128"/>
              </a:rPr>
              <a:t>It is estimated globally 33 million children suffer from moderate acute malnutrition (MAM, WHZ&lt;-2 and ≥-3) (UNICEF et al 2012) and 171 million children suffer from chronic malnutrition (HAZ &lt;-2) (WHO, 2010</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endParaRPr lang="en-GB"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lgn="just">
              <a:spcAft>
                <a:spcPts val="0"/>
              </a:spcAft>
              <a:buFont typeface="Arial" panose="020B0604020202020204" pitchFamily="34" charset="0"/>
              <a:buChar char="•"/>
            </a:pP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GOAL </a:t>
            </a:r>
            <a:r>
              <a:rPr lang="en-GB" sz="2000" dirty="0">
                <a:latin typeface="Arial Unicode MS" panose="020B0604020202020204" pitchFamily="34" charset="-128"/>
                <a:ea typeface="Arial Unicode MS" panose="020B0604020202020204" pitchFamily="34" charset="-128"/>
                <a:cs typeface="Arial Unicode MS" panose="020B0604020202020204" pitchFamily="34" charset="-128"/>
              </a:rPr>
              <a:t>designed the Nutrition Impact and Positive Practices (NIPP) project as a gendered, grass-roots approach, directly tackling a package of the underlying behavioural causes of malnutrition, irrespective of the particular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manifestations</a:t>
            </a:r>
            <a:endParaRPr lang="en-GB"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lgn="just">
              <a:spcAft>
                <a:spcPts val="0"/>
              </a:spcAft>
              <a:buFont typeface="Arial" panose="020B0604020202020204" pitchFamily="34" charset="0"/>
              <a:buChar char="•"/>
            </a:pP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Although </a:t>
            </a:r>
            <a:r>
              <a:rPr lang="en-GB" sz="2000" dirty="0">
                <a:latin typeface="Arial Unicode MS" panose="020B0604020202020204" pitchFamily="34" charset="-128"/>
                <a:ea typeface="Arial Unicode MS" panose="020B0604020202020204" pitchFamily="34" charset="-128"/>
                <a:cs typeface="Arial Unicode MS" panose="020B0604020202020204" pitchFamily="34" charset="-128"/>
              </a:rPr>
              <a:t>the original stimulus for designing NIPP was to find an alternative to food-based aid programs, the way in which NIPP is designed does not restrict its application to areas affected by acute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malnutrition</a:t>
            </a:r>
          </a:p>
          <a:p>
            <a:pPr marL="285750" indent="-285750" algn="just">
              <a:buFont typeface="Arial" panose="020B0604020202020204" pitchFamily="34" charset="0"/>
              <a:buChar char="•"/>
            </a:pPr>
            <a:r>
              <a:rPr lang="en-ZW" sz="2000" dirty="0" smtClean="0">
                <a:latin typeface="Arial Unicode MS" panose="020B0604020202020204" pitchFamily="34" charset="-128"/>
                <a:ea typeface="Arial Unicode MS" panose="020B0604020202020204" pitchFamily="34" charset="-128"/>
                <a:cs typeface="Arial Unicode MS" panose="020B0604020202020204" pitchFamily="34" charset="-128"/>
              </a:rPr>
              <a:t>Designed </a:t>
            </a:r>
            <a:r>
              <a:rPr lang="en-ZW" sz="2000" dirty="0">
                <a:latin typeface="Arial Unicode MS" panose="020B0604020202020204" pitchFamily="34" charset="-128"/>
                <a:ea typeface="Arial Unicode MS" panose="020B0604020202020204" pitchFamily="34" charset="-128"/>
                <a:cs typeface="Arial Unicode MS" panose="020B0604020202020204" pitchFamily="34" charset="-128"/>
              </a:rPr>
              <a:t>as a low cost intervention that helps the communities to use locally available </a:t>
            </a:r>
            <a:r>
              <a:rPr lang="en-ZW" sz="2000" dirty="0" smtClean="0">
                <a:latin typeface="Arial Unicode MS" panose="020B0604020202020204" pitchFamily="34" charset="-128"/>
                <a:ea typeface="Arial Unicode MS" panose="020B0604020202020204" pitchFamily="34" charset="-128"/>
                <a:cs typeface="Arial Unicode MS" panose="020B0604020202020204" pitchFamily="34" charset="-128"/>
              </a:rPr>
              <a:t>resources.</a:t>
            </a:r>
            <a:endParaRPr lang="en-ZW"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algn="just">
              <a:spcAft>
                <a:spcPts val="0"/>
              </a:spcAft>
              <a:buFont typeface="Arial" panose="020B0604020202020204" pitchFamily="34" charset="0"/>
              <a:buChar char="•"/>
            </a:pPr>
            <a:endParaRPr lang="en-GB" sz="2000" dirty="0">
              <a:effectLst/>
              <a:latin typeface="SimSun" panose="02010600030101010101" pitchFamily="2" charset="-122"/>
              <a:ea typeface="SimSun" panose="02010600030101010101" pitchFamily="2" charset="-122"/>
              <a:cs typeface="SimSun" panose="02010600030101010101" pitchFamily="2" charset="-122"/>
            </a:endParaRPr>
          </a:p>
        </p:txBody>
      </p:sp>
    </p:spTree>
    <p:extLst>
      <p:ext uri="{BB962C8B-B14F-4D97-AF65-F5344CB8AC3E}">
        <p14:creationId xmlns:p14="http://schemas.microsoft.com/office/powerpoint/2010/main" val="18726946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bflynn\Desktop\Logo.pn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04800" y="5943600"/>
            <a:ext cx="822326" cy="791912"/>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2"/>
          <p:cNvSpPr txBox="1">
            <a:spLocks/>
          </p:cNvSpPr>
          <p:nvPr/>
        </p:nvSpPr>
        <p:spPr>
          <a:xfrm>
            <a:off x="304800" y="1043763"/>
            <a:ext cx="2971800" cy="1066800"/>
          </a:xfrm>
          <a:prstGeom prst="rect">
            <a:avLst/>
          </a:prstGeom>
        </p:spPr>
        <p:txBody>
          <a:bodyPr vert="horz" lIns="91440" tIns="45720" rIns="91440" bIns="45720" rtlCol="0" anchor="b">
            <a:noAutofit/>
          </a:bodyPr>
          <a:lstStyle>
            <a:lvl1pPr algn="l" defTabSz="914400" rtl="0" eaLnBrk="1" latinLnBrk="0" hangingPunct="1">
              <a:spcBef>
                <a:spcPct val="0"/>
              </a:spcBef>
              <a:buNone/>
              <a:defRPr sz="32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GB" dirty="0"/>
          </a:p>
        </p:txBody>
      </p:sp>
      <p:sp>
        <p:nvSpPr>
          <p:cNvPr id="7" name="TextBox 6"/>
          <p:cNvSpPr txBox="1"/>
          <p:nvPr/>
        </p:nvSpPr>
        <p:spPr>
          <a:xfrm>
            <a:off x="2350382" y="185267"/>
            <a:ext cx="6477000" cy="646331"/>
          </a:xfrm>
          <a:prstGeom prst="rect">
            <a:avLst/>
          </a:prstGeom>
          <a:noFill/>
        </p:spPr>
        <p:txBody>
          <a:bodyPr wrap="square" rtlCol="0">
            <a:spAutoFit/>
          </a:bodyPr>
          <a:lstStyle/>
          <a:p>
            <a:pPr algn="r"/>
            <a:r>
              <a:rPr lang="en-GB" sz="36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Overview of NIPP Globally</a:t>
            </a:r>
            <a:endParaRPr lang="en-GB"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8" name="Content Placeholder 4"/>
          <p:cNvSpPr txBox="1">
            <a:spLocks/>
          </p:cNvSpPr>
          <p:nvPr/>
        </p:nvSpPr>
        <p:spPr>
          <a:xfrm>
            <a:off x="4741870" y="1766792"/>
            <a:ext cx="4402129" cy="496871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dirty="0">
                <a:latin typeface="Arial Unicode MS" panose="020B0604020202020204" pitchFamily="34" charset="-128"/>
                <a:ea typeface="Arial Unicode MS" panose="020B0604020202020204" pitchFamily="34" charset="-128"/>
                <a:cs typeface="Arial Unicode MS" panose="020B0604020202020204" pitchFamily="34" charset="-128"/>
              </a:rPr>
              <a:t>NIPP Globally:</a:t>
            </a:r>
          </a:p>
          <a:p>
            <a:r>
              <a:rPr lang="en-GB" sz="2400" dirty="0">
                <a:latin typeface="Arial Unicode MS" panose="020B0604020202020204" pitchFamily="34" charset="-128"/>
                <a:ea typeface="Arial Unicode MS" panose="020B0604020202020204" pitchFamily="34" charset="-128"/>
                <a:cs typeface="Arial Unicode MS" panose="020B0604020202020204" pitchFamily="34" charset="-128"/>
              </a:rPr>
              <a:t>GOAL innovation started in 2012 in South </a:t>
            </a:r>
            <a:r>
              <a:rPr lang="en-GB" sz="2400" dirty="0" smtClean="0">
                <a:latin typeface="Arial Unicode MS" panose="020B0604020202020204" pitchFamily="34" charset="-128"/>
                <a:ea typeface="Arial Unicode MS" panose="020B0604020202020204" pitchFamily="34" charset="-128"/>
                <a:cs typeface="Arial Unicode MS" panose="020B0604020202020204" pitchFamily="34" charset="-128"/>
              </a:rPr>
              <a:t>Sudan</a:t>
            </a:r>
            <a:endParaRPr lang="en-GB" sz="24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sz="2400" dirty="0">
                <a:latin typeface="Arial Unicode MS" panose="020B0604020202020204" pitchFamily="34" charset="-128"/>
                <a:ea typeface="Arial Unicode MS" panose="020B0604020202020204" pitchFamily="34" charset="-128"/>
                <a:cs typeface="Arial Unicode MS" panose="020B0604020202020204" pitchFamily="34" charset="-128"/>
              </a:rPr>
              <a:t>Now implemented in 5 countries across </a:t>
            </a:r>
            <a:r>
              <a:rPr lang="en-GB" sz="2400" dirty="0" smtClean="0">
                <a:latin typeface="Arial Unicode MS" panose="020B0604020202020204" pitchFamily="34" charset="-128"/>
                <a:ea typeface="Arial Unicode MS" panose="020B0604020202020204" pitchFamily="34" charset="-128"/>
                <a:cs typeface="Arial Unicode MS" panose="020B0604020202020204" pitchFamily="34" charset="-128"/>
              </a:rPr>
              <a:t>Africa</a:t>
            </a:r>
            <a:endParaRPr lang="en-GB" sz="24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sz="2400" dirty="0">
                <a:latin typeface="Arial Unicode MS" panose="020B0604020202020204" pitchFamily="34" charset="-128"/>
                <a:ea typeface="Arial Unicode MS" panose="020B0604020202020204" pitchFamily="34" charset="-128"/>
                <a:cs typeface="Arial Unicode MS" panose="020B0604020202020204" pitchFamily="34" charset="-128"/>
              </a:rPr>
              <a:t>To date has reached over 11,000 direct </a:t>
            </a:r>
            <a:r>
              <a:rPr lang="en-GB" sz="2400" dirty="0" smtClean="0">
                <a:latin typeface="Arial Unicode MS" panose="020B0604020202020204" pitchFamily="34" charset="-128"/>
                <a:ea typeface="Arial Unicode MS" panose="020B0604020202020204" pitchFamily="34" charset="-128"/>
                <a:cs typeface="Arial Unicode MS" panose="020B0604020202020204" pitchFamily="34" charset="-128"/>
              </a:rPr>
              <a:t>beneficiaries</a:t>
            </a:r>
            <a:endParaRPr lang="en-GB" sz="24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sz="2400" dirty="0">
                <a:latin typeface="Arial Unicode MS" panose="020B0604020202020204" pitchFamily="34" charset="-128"/>
                <a:ea typeface="Arial Unicode MS" panose="020B0604020202020204" pitchFamily="34" charset="-128"/>
                <a:cs typeface="Arial Unicode MS" panose="020B0604020202020204" pitchFamily="34" charset="-128"/>
              </a:rPr>
              <a:t>NIPP has successfully cured 2148 (81.64% cure rate) children 6 – 59 months of moderate acute </a:t>
            </a:r>
            <a:r>
              <a:rPr lang="en-GB" sz="2400" dirty="0" smtClean="0">
                <a:latin typeface="Arial Unicode MS" panose="020B0604020202020204" pitchFamily="34" charset="-128"/>
                <a:ea typeface="Arial Unicode MS" panose="020B0604020202020204" pitchFamily="34" charset="-128"/>
                <a:cs typeface="Arial Unicode MS" panose="020B0604020202020204" pitchFamily="34" charset="-128"/>
              </a:rPr>
              <a:t>malnutrition</a:t>
            </a:r>
            <a:r>
              <a:rPr lang="en-GB" sz="18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endParaRPr lang="en-GB" sz="18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9" name="Picture 8" descr="https://library.osu.edu/literary-map-of-africa/africa_map_split-3e1746648b2ee24e5773f9d7afeb3121.jpg"/>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58441" y="1454992"/>
            <a:ext cx="4583430" cy="4488608"/>
          </a:xfrm>
          <a:prstGeom prst="rect">
            <a:avLst/>
          </a:prstGeom>
          <a:noFill/>
          <a:ln>
            <a:noFill/>
          </a:ln>
        </p:spPr>
      </p:pic>
      <p:sp>
        <p:nvSpPr>
          <p:cNvPr id="4" name="5-Point Star 3"/>
          <p:cNvSpPr/>
          <p:nvPr/>
        </p:nvSpPr>
        <p:spPr>
          <a:xfrm>
            <a:off x="2980536" y="2438400"/>
            <a:ext cx="381000" cy="304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5-Point Star 11"/>
          <p:cNvSpPr/>
          <p:nvPr/>
        </p:nvSpPr>
        <p:spPr>
          <a:xfrm>
            <a:off x="2857500" y="3152192"/>
            <a:ext cx="381000" cy="304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5-Point Star 12"/>
          <p:cNvSpPr/>
          <p:nvPr/>
        </p:nvSpPr>
        <p:spPr>
          <a:xfrm>
            <a:off x="1858165" y="2438400"/>
            <a:ext cx="381000" cy="304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5-Point Star 14"/>
          <p:cNvSpPr/>
          <p:nvPr/>
        </p:nvSpPr>
        <p:spPr>
          <a:xfrm>
            <a:off x="2819400" y="4780383"/>
            <a:ext cx="381000" cy="304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5-Point Star 15"/>
          <p:cNvSpPr/>
          <p:nvPr/>
        </p:nvSpPr>
        <p:spPr>
          <a:xfrm>
            <a:off x="3238500" y="4475583"/>
            <a:ext cx="381000" cy="304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7661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581" y="68228"/>
            <a:ext cx="7886700" cy="994172"/>
          </a:xfrm>
        </p:spPr>
        <p:txBody>
          <a:bodyPr>
            <a:normAutofit/>
          </a:bodyPr>
          <a:lstStyle/>
          <a:p>
            <a:r>
              <a:rPr lang="en-GB" sz="3600" dirty="0" smtClean="0">
                <a:latin typeface="Verdana" panose="020B0604030504040204" pitchFamily="34" charset="0"/>
                <a:ea typeface="Verdana" panose="020B0604030504040204" pitchFamily="34" charset="0"/>
                <a:cs typeface="Verdana" panose="020B0604030504040204" pitchFamily="34" charset="0"/>
              </a:rPr>
              <a:t>Overview of NIPP Approach</a:t>
            </a:r>
            <a:endParaRPr lang="en-GB" sz="3600" dirty="0">
              <a:latin typeface="Verdana" panose="020B0604030504040204" pitchFamily="34" charset="0"/>
              <a:ea typeface="Verdana" panose="020B0604030504040204" pitchFamily="34" charset="0"/>
              <a:cs typeface="Verdana" panose="020B0604030504040204" pitchFamily="34" charset="0"/>
            </a:endParaRPr>
          </a:p>
        </p:txBody>
      </p:sp>
      <p:sp>
        <p:nvSpPr>
          <p:cNvPr id="2248" name="Text Box 274"/>
          <p:cNvSpPr txBox="1">
            <a:spLocks noChangeArrowheads="1"/>
          </p:cNvSpPr>
          <p:nvPr/>
        </p:nvSpPr>
        <p:spPr bwMode="auto">
          <a:xfrm>
            <a:off x="1931396" y="2994499"/>
            <a:ext cx="1753790" cy="2190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eaLnBrk="0" fontAlgn="base" hangingPunct="0">
              <a:spcBef>
                <a:spcPct val="0"/>
              </a:spcBef>
              <a:spcAft>
                <a:spcPct val="0"/>
              </a:spcAft>
            </a:pPr>
            <a:r>
              <a:rPr lang="en-IE" altLang="en-US" sz="750" b="1" dirty="0">
                <a:solidFill>
                  <a:prstClr val="black"/>
                </a:solidFill>
                <a:latin typeface="Arial" panose="020B0604020202020204" pitchFamily="34" charset="0"/>
                <a:ea typeface="Times New Roman" panose="02020603050405020304" pitchFamily="18" charset="0"/>
                <a:cs typeface="Arial" panose="020B0604020202020204" pitchFamily="34" charset="0"/>
              </a:rPr>
              <a:t>WOMENS PEER LED NIPP CIRCLE</a:t>
            </a:r>
            <a:endParaRPr lang="en-IE" altLang="en-US" sz="1350" dirty="0">
              <a:solidFill>
                <a:prstClr val="black"/>
              </a:solidFill>
              <a:latin typeface="Arial" panose="020B0604020202020204" pitchFamily="34" charset="0"/>
            </a:endParaRPr>
          </a:p>
        </p:txBody>
      </p:sp>
      <p:sp>
        <p:nvSpPr>
          <p:cNvPr id="2249" name="Text Box 313"/>
          <p:cNvSpPr txBox="1">
            <a:spLocks noChangeArrowheads="1"/>
          </p:cNvSpPr>
          <p:nvPr/>
        </p:nvSpPr>
        <p:spPr bwMode="auto">
          <a:xfrm>
            <a:off x="5719678" y="2982281"/>
            <a:ext cx="1582340" cy="2190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eaLnBrk="0" fontAlgn="base" hangingPunct="0">
              <a:spcBef>
                <a:spcPct val="0"/>
              </a:spcBef>
              <a:spcAft>
                <a:spcPct val="0"/>
              </a:spcAft>
            </a:pPr>
            <a:r>
              <a:rPr lang="en-IE" altLang="en-US" sz="750" b="1" dirty="0">
                <a:solidFill>
                  <a:prstClr val="black"/>
                </a:solidFill>
                <a:latin typeface="Arial" panose="020B0604020202020204" pitchFamily="34" charset="0"/>
                <a:ea typeface="Times New Roman" panose="02020603050405020304" pitchFamily="18" charset="0"/>
                <a:cs typeface="Arial" panose="020B0604020202020204" pitchFamily="34" charset="0"/>
              </a:rPr>
              <a:t>MENS PEER LED NIPP CIRCLE</a:t>
            </a:r>
            <a:endParaRPr lang="en-IE" altLang="en-US" sz="1350" dirty="0">
              <a:solidFill>
                <a:prstClr val="black"/>
              </a:solidFill>
              <a:latin typeface="Arial" panose="020B0604020202020204" pitchFamily="34" charset="0"/>
            </a:endParaRPr>
          </a:p>
        </p:txBody>
      </p:sp>
      <p:sp>
        <p:nvSpPr>
          <p:cNvPr id="2250" name="Text Box 312"/>
          <p:cNvSpPr txBox="1">
            <a:spLocks noChangeArrowheads="1"/>
          </p:cNvSpPr>
          <p:nvPr/>
        </p:nvSpPr>
        <p:spPr bwMode="auto">
          <a:xfrm>
            <a:off x="3856968" y="2869462"/>
            <a:ext cx="1131094" cy="32146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algn="ctr" eaLnBrk="0" fontAlgn="base" hangingPunct="0">
              <a:spcBef>
                <a:spcPct val="0"/>
              </a:spcBef>
              <a:spcAft>
                <a:spcPct val="0"/>
              </a:spcAft>
            </a:pPr>
            <a:r>
              <a:rPr lang="en-IE" altLang="en-US" sz="750" b="1" dirty="0">
                <a:solidFill>
                  <a:prstClr val="black"/>
                </a:solidFill>
                <a:latin typeface="Arial" panose="020B0604020202020204" pitchFamily="34" charset="0"/>
                <a:ea typeface="Times New Roman" panose="02020603050405020304" pitchFamily="18" charset="0"/>
                <a:cs typeface="Arial" panose="020B0604020202020204" pitchFamily="34" charset="0"/>
              </a:rPr>
              <a:t>COMMUNITY SENSITISATION</a:t>
            </a:r>
            <a:endParaRPr lang="en-IE" altLang="en-US" sz="825" dirty="0">
              <a:solidFill>
                <a:prstClr val="black"/>
              </a:solidFill>
            </a:endParaRPr>
          </a:p>
          <a:p>
            <a:pPr algn="ctr" eaLnBrk="0" fontAlgn="base" hangingPunct="0">
              <a:spcBef>
                <a:spcPct val="0"/>
              </a:spcBef>
              <a:spcAft>
                <a:spcPct val="0"/>
              </a:spcAft>
            </a:pPr>
            <a:r>
              <a:rPr lang="en-IE" altLang="en-US" sz="750" b="1" dirty="0">
                <a:solidFill>
                  <a:prstClr val="black"/>
                </a:solidFill>
                <a:latin typeface="Arial" panose="020B0604020202020204" pitchFamily="34" charset="0"/>
                <a:ea typeface="Times New Roman" panose="02020603050405020304" pitchFamily="18" charset="0"/>
                <a:cs typeface="Arial" panose="020B0604020202020204" pitchFamily="34" charset="0"/>
              </a:rPr>
              <a:t>CIRCLE</a:t>
            </a:r>
            <a:endParaRPr lang="en-IE" altLang="en-US" sz="1350" dirty="0">
              <a:solidFill>
                <a:prstClr val="black"/>
              </a:solidFill>
              <a:latin typeface="Arial" panose="020B0604020202020204" pitchFamily="34" charset="0"/>
            </a:endParaRPr>
          </a:p>
        </p:txBody>
      </p:sp>
      <p:grpSp>
        <p:nvGrpSpPr>
          <p:cNvPr id="2251" name="Group 296"/>
          <p:cNvGrpSpPr>
            <a:grpSpLocks/>
          </p:cNvGrpSpPr>
          <p:nvPr/>
        </p:nvGrpSpPr>
        <p:grpSpPr bwMode="auto">
          <a:xfrm>
            <a:off x="2344316" y="2094939"/>
            <a:ext cx="828675" cy="748903"/>
            <a:chOff x="2585" y="3026"/>
            <a:chExt cx="2846" cy="2023"/>
          </a:xfrm>
        </p:grpSpPr>
        <p:grpSp>
          <p:nvGrpSpPr>
            <p:cNvPr id="2252" name="Group 300"/>
            <p:cNvGrpSpPr>
              <a:grpSpLocks/>
            </p:cNvGrpSpPr>
            <p:nvPr/>
          </p:nvGrpSpPr>
          <p:grpSpPr bwMode="auto">
            <a:xfrm>
              <a:off x="2585" y="3026"/>
              <a:ext cx="2846" cy="2023"/>
              <a:chOff x="2657" y="1855"/>
              <a:chExt cx="2846" cy="2023"/>
            </a:xfrm>
          </p:grpSpPr>
          <p:grpSp>
            <p:nvGrpSpPr>
              <p:cNvPr id="2253" name="Group 307"/>
              <p:cNvGrpSpPr>
                <a:grpSpLocks/>
              </p:cNvGrpSpPr>
              <p:nvPr/>
            </p:nvGrpSpPr>
            <p:grpSpPr bwMode="auto">
              <a:xfrm>
                <a:off x="2978" y="2830"/>
                <a:ext cx="2318" cy="1048"/>
                <a:chOff x="2978" y="2830"/>
                <a:chExt cx="2318" cy="1048"/>
              </a:xfrm>
            </p:grpSpPr>
            <mc:AlternateContent xmlns:mc="http://schemas.openxmlformats.org/markup-compatibility/2006" xmlns:p14="http://schemas.microsoft.com/office/powerpoint/2010/main">
              <mc:Choice Requires="p14">
                <p:contentPart p14:bwMode="auto" r:id="rId3">
                  <p14:nvContentPartPr>
                    <p14:cNvPr id="2359" name="Ink 311"/>
                    <p14:cNvContentPartPr>
                      <a14:cpLocks xmlns:a14="http://schemas.microsoft.com/office/drawing/2010/main" noRot="1" noChangeAspect="1" noEditPoints="1" noChangeArrowheads="1" noChangeShapeType="1"/>
                    </p14:cNvContentPartPr>
                    <p14:nvPr/>
                  </p14:nvContentPartPr>
                  <p14:xfrm>
                    <a:off x="2984" y="2830"/>
                    <a:ext cx="2312" cy="1003"/>
                  </p14:xfrm>
                </p:contentPart>
              </mc:Choice>
              <mc:Fallback xmlns="">
                <p:pic>
                  <p:nvPicPr>
                    <p:cNvPr id="2359" name="Ink 311"/>
                    <p:cNvPicPr>
                      <a:picLocks noRot="1" noChangeAspect="1" noEditPoints="1" noChangeArrowheads="1" noChangeShapeType="1"/>
                    </p:cNvPicPr>
                    <p:nvPr/>
                  </p:nvPicPr>
                  <p:blipFill>
                    <a:blip r:embed="rId4"/>
                    <a:stretch>
                      <a:fillRect/>
                    </a:stretch>
                  </p:blipFill>
                  <p:spPr>
                    <a:xfrm>
                      <a:off x="2930" y="2659"/>
                      <a:ext cx="2421" cy="1345"/>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2358" name="Ink 310"/>
                    <p14:cNvContentPartPr>
                      <a14:cpLocks xmlns:a14="http://schemas.microsoft.com/office/drawing/2010/main" noRot="1" noChangeAspect="1" noEditPoints="1" noChangeArrowheads="1" noChangeShapeType="1"/>
                    </p14:cNvContentPartPr>
                    <p14:nvPr/>
                  </p14:nvContentPartPr>
                  <p14:xfrm>
                    <a:off x="2978" y="2993"/>
                    <a:ext cx="2282" cy="771"/>
                  </p14:xfrm>
                </p:contentPart>
              </mc:Choice>
              <mc:Fallback xmlns="">
                <p:pic>
                  <p:nvPicPr>
                    <p:cNvPr id="2358" name="Ink 310"/>
                    <p:cNvPicPr>
                      <a:picLocks noRot="1" noChangeAspect="1" noEditPoints="1" noChangeArrowheads="1" noChangeShapeType="1"/>
                    </p:cNvPicPr>
                    <p:nvPr/>
                  </p:nvPicPr>
                  <p:blipFill>
                    <a:blip r:embed="rId6"/>
                    <a:stretch>
                      <a:fillRect/>
                    </a:stretch>
                  </p:blipFill>
                  <p:spPr>
                    <a:xfrm>
                      <a:off x="2924" y="2822"/>
                      <a:ext cx="2391" cy="1113"/>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2357" name="Ink 309"/>
                    <p14:cNvContentPartPr>
                      <a14:cpLocks xmlns:a14="http://schemas.microsoft.com/office/drawing/2010/main" noRot="1" noChangeAspect="1" noEditPoints="1" noChangeArrowheads="1" noChangeShapeType="1"/>
                    </p14:cNvContentPartPr>
                    <p14:nvPr/>
                  </p14:nvContentPartPr>
                  <p14:xfrm>
                    <a:off x="3038" y="3852"/>
                    <a:ext cx="899" cy="26"/>
                  </p14:xfrm>
                </p:contentPart>
              </mc:Choice>
              <mc:Fallback xmlns="">
                <p:pic>
                  <p:nvPicPr>
                    <p:cNvPr id="2357" name="Ink 309"/>
                    <p:cNvPicPr>
                      <a:picLocks noRot="1" noChangeAspect="1" noEditPoints="1" noChangeArrowheads="1" noChangeShapeType="1"/>
                    </p:cNvPicPr>
                    <p:nvPr/>
                  </p:nvPicPr>
                  <p:blipFill>
                    <a:blip r:embed="rId8"/>
                    <a:stretch>
                      <a:fillRect/>
                    </a:stretch>
                  </p:blipFill>
                  <p:spPr>
                    <a:xfrm>
                      <a:off x="2984" y="3683"/>
                      <a:ext cx="1008" cy="366"/>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2356" name="Ink 308"/>
                    <p14:cNvContentPartPr>
                      <a14:cpLocks xmlns:a14="http://schemas.microsoft.com/office/drawing/2010/main" noRot="1" noChangeAspect="1" noEditPoints="1" noChangeArrowheads="1" noChangeShapeType="1"/>
                    </p14:cNvContentPartPr>
                    <p14:nvPr/>
                  </p14:nvContentPartPr>
                  <p14:xfrm>
                    <a:off x="4528" y="3815"/>
                    <a:ext cx="758" cy="23"/>
                  </p14:xfrm>
                </p:contentPart>
              </mc:Choice>
              <mc:Fallback xmlns="">
                <p:pic>
                  <p:nvPicPr>
                    <p:cNvPr id="2356" name="Ink 308"/>
                    <p:cNvPicPr>
                      <a:picLocks noRot="1" noChangeAspect="1" noEditPoints="1" noChangeArrowheads="1" noChangeShapeType="1"/>
                    </p:cNvPicPr>
                    <p:nvPr/>
                  </p:nvPicPr>
                  <p:blipFill>
                    <a:blip r:embed="rId10"/>
                    <a:stretch>
                      <a:fillRect/>
                    </a:stretch>
                  </p:blipFill>
                  <p:spPr>
                    <a:xfrm>
                      <a:off x="4474" y="3645"/>
                      <a:ext cx="867" cy="362"/>
                    </a:xfrm>
                    <a:prstGeom prst="rect">
                      <a:avLst/>
                    </a:prstGeom>
                  </p:spPr>
                </p:pic>
              </mc:Fallback>
            </mc:AlternateContent>
          </p:grpSp>
          <p:grpSp>
            <p:nvGrpSpPr>
              <p:cNvPr id="2254" name="Group 301"/>
              <p:cNvGrpSpPr>
                <a:grpSpLocks/>
              </p:cNvGrpSpPr>
              <p:nvPr/>
            </p:nvGrpSpPr>
            <p:grpSpPr bwMode="auto">
              <a:xfrm>
                <a:off x="2657" y="1855"/>
                <a:ext cx="2846" cy="1299"/>
                <a:chOff x="2637" y="1861"/>
                <a:chExt cx="2846" cy="1299"/>
              </a:xfrm>
            </p:grpSpPr>
            <mc:AlternateContent xmlns:mc="http://schemas.openxmlformats.org/markup-compatibility/2006" xmlns:p14="http://schemas.microsoft.com/office/powerpoint/2010/main">
              <mc:Choice Requires="p14">
                <p:contentPart p14:bwMode="auto" r:id="rId11">
                  <p14:nvContentPartPr>
                    <p14:cNvPr id="2354" name="Ink 306"/>
                    <p14:cNvContentPartPr>
                      <a14:cpLocks xmlns:a14="http://schemas.microsoft.com/office/drawing/2010/main" noRot="1" noChangeAspect="1" noEditPoints="1" noChangeArrowheads="1" noChangeShapeType="1"/>
                    </p14:cNvContentPartPr>
                    <p14:nvPr/>
                  </p14:nvContentPartPr>
                  <p14:xfrm>
                    <a:off x="2637" y="1861"/>
                    <a:ext cx="2846" cy="1299"/>
                  </p14:xfrm>
                </p:contentPart>
              </mc:Choice>
              <mc:Fallback xmlns="">
                <p:pic>
                  <p:nvPicPr>
                    <p:cNvPr id="2354" name="Ink 306"/>
                    <p:cNvPicPr>
                      <a:picLocks noRot="1" noChangeAspect="1" noEditPoints="1" noChangeArrowheads="1" noChangeShapeType="1"/>
                    </p:cNvPicPr>
                    <p:nvPr/>
                  </p:nvPicPr>
                  <p:blipFill>
                    <a:blip r:embed="rId12"/>
                    <a:stretch>
                      <a:fillRect/>
                    </a:stretch>
                  </p:blipFill>
                  <p:spPr>
                    <a:xfrm>
                      <a:off x="2615" y="1843"/>
                      <a:ext cx="2890" cy="1334"/>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2353" name="Ink 305"/>
                    <p14:cNvContentPartPr>
                      <a14:cpLocks xmlns:a14="http://schemas.microsoft.com/office/drawing/2010/main" noRot="1" noChangeAspect="1" noEditPoints="1" noChangeArrowheads="1" noChangeShapeType="1"/>
                    </p14:cNvContentPartPr>
                    <p14:nvPr/>
                  </p14:nvContentPartPr>
                  <p14:xfrm>
                    <a:off x="3168" y="1877"/>
                    <a:ext cx="1734" cy="990"/>
                  </p14:xfrm>
                </p:contentPart>
              </mc:Choice>
              <mc:Fallback xmlns="">
                <p:pic>
                  <p:nvPicPr>
                    <p:cNvPr id="2353" name="Ink 305"/>
                    <p:cNvPicPr>
                      <a:picLocks noRot="1" noChangeAspect="1" noEditPoints="1" noChangeArrowheads="1" noChangeShapeType="1"/>
                    </p:cNvPicPr>
                    <p:nvPr/>
                  </p:nvPicPr>
                  <p:blipFill>
                    <a:blip r:embed="rId14"/>
                    <a:stretch>
                      <a:fillRect/>
                    </a:stretch>
                  </p:blipFill>
                  <p:spPr>
                    <a:xfrm>
                      <a:off x="3146" y="1860"/>
                      <a:ext cx="1778" cy="1025"/>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352" name="Ink 304"/>
                    <p14:cNvContentPartPr>
                      <a14:cpLocks xmlns:a14="http://schemas.microsoft.com/office/drawing/2010/main" noRot="1" noChangeAspect="1" noEditPoints="1" noChangeArrowheads="1" noChangeShapeType="1"/>
                    </p14:cNvContentPartPr>
                    <p14:nvPr/>
                  </p14:nvContentPartPr>
                  <p14:xfrm>
                    <a:off x="3041" y="1917"/>
                    <a:ext cx="2278" cy="1115"/>
                  </p14:xfrm>
                </p:contentPart>
              </mc:Choice>
              <mc:Fallback xmlns="">
                <p:pic>
                  <p:nvPicPr>
                    <p:cNvPr id="2352" name="Ink 304"/>
                    <p:cNvPicPr>
                      <a:picLocks noRot="1" noChangeAspect="1" noEditPoints="1" noChangeArrowheads="1" noChangeShapeType="1"/>
                    </p:cNvPicPr>
                    <p:nvPr/>
                  </p:nvPicPr>
                  <p:blipFill>
                    <a:blip r:embed="rId16"/>
                    <a:stretch>
                      <a:fillRect/>
                    </a:stretch>
                  </p:blipFill>
                  <p:spPr>
                    <a:xfrm>
                      <a:off x="3019" y="1899"/>
                      <a:ext cx="2323" cy="115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2351" name="Ink 303"/>
                    <p14:cNvContentPartPr>
                      <a14:cpLocks xmlns:a14="http://schemas.microsoft.com/office/drawing/2010/main" noRot="1" noChangeAspect="1" noEditPoints="1" noChangeArrowheads="1" noChangeShapeType="1"/>
                    </p14:cNvContentPartPr>
                    <p14:nvPr/>
                  </p14:nvContentPartPr>
                  <p14:xfrm>
                    <a:off x="2833" y="1899"/>
                    <a:ext cx="2578" cy="1199"/>
                  </p14:xfrm>
                </p:contentPart>
              </mc:Choice>
              <mc:Fallback xmlns="">
                <p:pic>
                  <p:nvPicPr>
                    <p:cNvPr id="2351" name="Ink 303"/>
                    <p:cNvPicPr>
                      <a:picLocks noRot="1" noChangeAspect="1" noEditPoints="1" noChangeArrowheads="1" noChangeShapeType="1"/>
                    </p:cNvPicPr>
                    <p:nvPr/>
                  </p:nvPicPr>
                  <p:blipFill>
                    <a:blip r:embed="rId18"/>
                    <a:stretch>
                      <a:fillRect/>
                    </a:stretch>
                  </p:blipFill>
                  <p:spPr>
                    <a:xfrm>
                      <a:off x="2811" y="1881"/>
                      <a:ext cx="2623" cy="1234"/>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2350" name="Ink 302"/>
                    <p14:cNvContentPartPr>
                      <a14:cpLocks xmlns:a14="http://schemas.microsoft.com/office/drawing/2010/main" noRot="1" noChangeAspect="1" noEditPoints="1" noChangeArrowheads="1" noChangeShapeType="1"/>
                    </p14:cNvContentPartPr>
                    <p14:nvPr/>
                  </p14:nvContentPartPr>
                  <p14:xfrm>
                    <a:off x="2936" y="2063"/>
                    <a:ext cx="2418" cy="1061"/>
                  </p14:xfrm>
                </p:contentPart>
              </mc:Choice>
              <mc:Fallback xmlns="">
                <p:pic>
                  <p:nvPicPr>
                    <p:cNvPr id="2350" name="Ink 302"/>
                    <p:cNvPicPr>
                      <a:picLocks noRot="1" noChangeAspect="1" noEditPoints="1" noChangeArrowheads="1" noChangeShapeType="1"/>
                    </p:cNvPicPr>
                    <p:nvPr/>
                  </p:nvPicPr>
                  <p:blipFill>
                    <a:blip r:embed="rId20"/>
                    <a:stretch>
                      <a:fillRect/>
                    </a:stretch>
                  </p:blipFill>
                  <p:spPr>
                    <a:xfrm>
                      <a:off x="2914" y="2045"/>
                      <a:ext cx="2462" cy="1096"/>
                    </a:xfrm>
                    <a:prstGeom prst="rect">
                      <a:avLst/>
                    </a:prstGeom>
                  </p:spPr>
                </p:pic>
              </mc:Fallback>
            </mc:AlternateContent>
          </p:grpSp>
        </p:grpSp>
        <mc:AlternateContent xmlns:mc="http://schemas.openxmlformats.org/markup-compatibility/2006" xmlns:p14="http://schemas.microsoft.com/office/powerpoint/2010/main">
          <mc:Choice Requires="p14">
            <p:contentPart p14:bwMode="auto" r:id="rId21">
              <p14:nvContentPartPr>
                <p14:cNvPr id="2347" name="Ink 299"/>
                <p14:cNvContentPartPr>
                  <a14:cpLocks xmlns:a14="http://schemas.microsoft.com/office/drawing/2010/main" noRot="1" noChangeAspect="1" noEditPoints="1" noChangeArrowheads="1" noChangeShapeType="1"/>
                </p14:cNvContentPartPr>
                <p14:nvPr/>
              </p14:nvContentPartPr>
              <p14:xfrm>
                <a:off x="3877" y="4455"/>
                <a:ext cx="539" cy="588"/>
              </p14:xfrm>
            </p:contentPart>
          </mc:Choice>
          <mc:Fallback xmlns="">
            <p:pic>
              <p:nvPicPr>
                <p:cNvPr id="2347" name="Ink 299"/>
                <p:cNvPicPr>
                  <a:picLocks noRot="1" noChangeAspect="1" noEditPoints="1" noChangeArrowheads="1" noChangeShapeType="1"/>
                </p:cNvPicPr>
                <p:nvPr/>
              </p:nvPicPr>
              <p:blipFill>
                <a:blip r:embed="rId22"/>
                <a:stretch>
                  <a:fillRect/>
                </a:stretch>
              </p:blipFill>
              <p:spPr>
                <a:xfrm>
                  <a:off x="3823" y="4284"/>
                  <a:ext cx="648" cy="93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2346" name="Ink 298"/>
                <p14:cNvContentPartPr>
                  <a14:cpLocks xmlns:a14="http://schemas.microsoft.com/office/drawing/2010/main" noRot="1" noChangeAspect="1" noEditPoints="1" noChangeArrowheads="1" noChangeShapeType="1"/>
                </p14:cNvContentPartPr>
                <p14:nvPr/>
              </p14:nvContentPartPr>
              <p14:xfrm>
                <a:off x="4339" y="4546"/>
                <a:ext cx="29" cy="478"/>
              </p14:xfrm>
            </p:contentPart>
          </mc:Choice>
          <mc:Fallback xmlns="">
            <p:pic>
              <p:nvPicPr>
                <p:cNvPr id="2346" name="Ink 298"/>
                <p:cNvPicPr>
                  <a:picLocks noRot="1" noChangeAspect="1" noEditPoints="1" noChangeArrowheads="1" noChangeShapeType="1"/>
                </p:cNvPicPr>
                <p:nvPr/>
              </p:nvPicPr>
              <p:blipFill>
                <a:blip r:embed="rId24"/>
                <a:stretch>
                  <a:fillRect/>
                </a:stretch>
              </p:blipFill>
              <p:spPr>
                <a:xfrm>
                  <a:off x="4284" y="4375"/>
                  <a:ext cx="140" cy="821"/>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2345" name="Ink 297"/>
                <p14:cNvContentPartPr>
                  <a14:cpLocks xmlns:a14="http://schemas.microsoft.com/office/drawing/2010/main" noRot="1" noChangeAspect="1" noEditPoints="1" noChangeArrowheads="1" noChangeShapeType="1"/>
                </p14:cNvContentPartPr>
                <p14:nvPr/>
              </p14:nvContentPartPr>
              <p14:xfrm>
                <a:off x="3924" y="4497"/>
                <a:ext cx="39" cy="531"/>
              </p14:xfrm>
            </p:contentPart>
          </mc:Choice>
          <mc:Fallback xmlns="">
            <p:pic>
              <p:nvPicPr>
                <p:cNvPr id="2345" name="Ink 297"/>
                <p:cNvPicPr>
                  <a:picLocks noRot="1" noChangeAspect="1" noEditPoints="1" noChangeArrowheads="1" noChangeShapeType="1"/>
                </p:cNvPicPr>
                <p:nvPr/>
              </p:nvPicPr>
              <p:blipFill>
                <a:blip r:embed="rId26"/>
                <a:stretch>
                  <a:fillRect/>
                </a:stretch>
              </p:blipFill>
              <p:spPr>
                <a:xfrm>
                  <a:off x="3870" y="4326"/>
                  <a:ext cx="146" cy="873"/>
                </a:xfrm>
                <a:prstGeom prst="rect">
                  <a:avLst/>
                </a:prstGeom>
              </p:spPr>
            </p:pic>
          </mc:Fallback>
        </mc:AlternateContent>
      </p:grpSp>
      <p:grpSp>
        <p:nvGrpSpPr>
          <p:cNvPr id="2255" name="Group 280"/>
          <p:cNvGrpSpPr>
            <a:grpSpLocks/>
          </p:cNvGrpSpPr>
          <p:nvPr/>
        </p:nvGrpSpPr>
        <p:grpSpPr bwMode="auto">
          <a:xfrm>
            <a:off x="5752928" y="2081549"/>
            <a:ext cx="828675" cy="748904"/>
            <a:chOff x="2585" y="3026"/>
            <a:chExt cx="2846" cy="2023"/>
          </a:xfrm>
        </p:grpSpPr>
        <p:grpSp>
          <p:nvGrpSpPr>
            <p:cNvPr id="2256" name="Group 284"/>
            <p:cNvGrpSpPr>
              <a:grpSpLocks/>
            </p:cNvGrpSpPr>
            <p:nvPr/>
          </p:nvGrpSpPr>
          <p:grpSpPr bwMode="auto">
            <a:xfrm>
              <a:off x="2585" y="3026"/>
              <a:ext cx="2846" cy="2023"/>
              <a:chOff x="2657" y="1855"/>
              <a:chExt cx="2846" cy="2023"/>
            </a:xfrm>
          </p:grpSpPr>
          <p:grpSp>
            <p:nvGrpSpPr>
              <p:cNvPr id="2257" name="Group 291"/>
              <p:cNvGrpSpPr>
                <a:grpSpLocks/>
              </p:cNvGrpSpPr>
              <p:nvPr/>
            </p:nvGrpSpPr>
            <p:grpSpPr bwMode="auto">
              <a:xfrm>
                <a:off x="2978" y="2830"/>
                <a:ext cx="2318" cy="1048"/>
                <a:chOff x="2978" y="2830"/>
                <a:chExt cx="2318" cy="1048"/>
              </a:xfrm>
            </p:grpSpPr>
            <mc:AlternateContent xmlns:mc="http://schemas.openxmlformats.org/markup-compatibility/2006" xmlns:p14="http://schemas.microsoft.com/office/powerpoint/2010/main">
              <mc:Choice Requires="p14">
                <p:contentPart p14:bwMode="auto" r:id="rId27">
                  <p14:nvContentPartPr>
                    <p14:cNvPr id="2343" name="Ink 295"/>
                    <p14:cNvContentPartPr>
                      <a14:cpLocks xmlns:a14="http://schemas.microsoft.com/office/drawing/2010/main" noRot="1" noChangeAspect="1" noEditPoints="1" noChangeArrowheads="1" noChangeShapeType="1"/>
                    </p14:cNvContentPartPr>
                    <p14:nvPr/>
                  </p14:nvContentPartPr>
                  <p14:xfrm>
                    <a:off x="2984" y="2830"/>
                    <a:ext cx="2312" cy="1003"/>
                  </p14:xfrm>
                </p:contentPart>
              </mc:Choice>
              <mc:Fallback xmlns="">
                <p:pic>
                  <p:nvPicPr>
                    <p:cNvPr id="2343" name="Ink 295"/>
                    <p:cNvPicPr>
                      <a:picLocks noRot="1" noChangeAspect="1" noEditPoints="1" noChangeArrowheads="1" noChangeShapeType="1"/>
                    </p:cNvPicPr>
                    <p:nvPr/>
                  </p:nvPicPr>
                  <p:blipFill>
                    <a:blip r:embed="rId28"/>
                    <a:stretch>
                      <a:fillRect/>
                    </a:stretch>
                  </p:blipFill>
                  <p:spPr>
                    <a:xfrm>
                      <a:off x="2930" y="2659"/>
                      <a:ext cx="2421" cy="1345"/>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2342" name="Ink 294"/>
                    <p14:cNvContentPartPr>
                      <a14:cpLocks xmlns:a14="http://schemas.microsoft.com/office/drawing/2010/main" noRot="1" noChangeAspect="1" noEditPoints="1" noChangeArrowheads="1" noChangeShapeType="1"/>
                    </p14:cNvContentPartPr>
                    <p14:nvPr/>
                  </p14:nvContentPartPr>
                  <p14:xfrm>
                    <a:off x="2978" y="2993"/>
                    <a:ext cx="2282" cy="771"/>
                  </p14:xfrm>
                </p:contentPart>
              </mc:Choice>
              <mc:Fallback xmlns="">
                <p:pic>
                  <p:nvPicPr>
                    <p:cNvPr id="2342" name="Ink 294"/>
                    <p:cNvPicPr>
                      <a:picLocks noRot="1" noChangeAspect="1" noEditPoints="1" noChangeArrowheads="1" noChangeShapeType="1"/>
                    </p:cNvPicPr>
                    <p:nvPr/>
                  </p:nvPicPr>
                  <p:blipFill>
                    <a:blip r:embed="rId30"/>
                    <a:stretch>
                      <a:fillRect/>
                    </a:stretch>
                  </p:blipFill>
                  <p:spPr>
                    <a:xfrm>
                      <a:off x="2924" y="2822"/>
                      <a:ext cx="2391" cy="1114"/>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2341" name="Ink 293"/>
                    <p14:cNvContentPartPr>
                      <a14:cpLocks xmlns:a14="http://schemas.microsoft.com/office/drawing/2010/main" noRot="1" noChangeAspect="1" noEditPoints="1" noChangeArrowheads="1" noChangeShapeType="1"/>
                    </p14:cNvContentPartPr>
                    <p14:nvPr/>
                  </p14:nvContentPartPr>
                  <p14:xfrm>
                    <a:off x="3038" y="3852"/>
                    <a:ext cx="899" cy="26"/>
                  </p14:xfrm>
                </p:contentPart>
              </mc:Choice>
              <mc:Fallback xmlns="">
                <p:pic>
                  <p:nvPicPr>
                    <p:cNvPr id="2341" name="Ink 293"/>
                    <p:cNvPicPr>
                      <a:picLocks noRot="1" noChangeAspect="1" noEditPoints="1" noChangeArrowheads="1" noChangeShapeType="1"/>
                    </p:cNvPicPr>
                    <p:nvPr/>
                  </p:nvPicPr>
                  <p:blipFill>
                    <a:blip r:embed="rId32"/>
                    <a:stretch>
                      <a:fillRect/>
                    </a:stretch>
                  </p:blipFill>
                  <p:spPr>
                    <a:xfrm>
                      <a:off x="2984" y="3683"/>
                      <a:ext cx="1008" cy="366"/>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2340" name="Ink 292"/>
                    <p14:cNvContentPartPr>
                      <a14:cpLocks xmlns:a14="http://schemas.microsoft.com/office/drawing/2010/main" noRot="1" noChangeAspect="1" noEditPoints="1" noChangeArrowheads="1" noChangeShapeType="1"/>
                    </p14:cNvContentPartPr>
                    <p14:nvPr/>
                  </p14:nvContentPartPr>
                  <p14:xfrm>
                    <a:off x="4528" y="3815"/>
                    <a:ext cx="758" cy="23"/>
                  </p14:xfrm>
                </p:contentPart>
              </mc:Choice>
              <mc:Fallback xmlns="">
                <p:pic>
                  <p:nvPicPr>
                    <p:cNvPr id="2340" name="Ink 292"/>
                    <p:cNvPicPr>
                      <a:picLocks noRot="1" noChangeAspect="1" noEditPoints="1" noChangeArrowheads="1" noChangeShapeType="1"/>
                    </p:cNvPicPr>
                    <p:nvPr/>
                  </p:nvPicPr>
                  <p:blipFill>
                    <a:blip r:embed="rId34"/>
                    <a:stretch>
                      <a:fillRect/>
                    </a:stretch>
                  </p:blipFill>
                  <p:spPr>
                    <a:xfrm>
                      <a:off x="4474" y="3638"/>
                      <a:ext cx="867" cy="376"/>
                    </a:xfrm>
                    <a:prstGeom prst="rect">
                      <a:avLst/>
                    </a:prstGeom>
                  </p:spPr>
                </p:pic>
              </mc:Fallback>
            </mc:AlternateContent>
          </p:grpSp>
          <p:grpSp>
            <p:nvGrpSpPr>
              <p:cNvPr id="2258" name="Group 285"/>
              <p:cNvGrpSpPr>
                <a:grpSpLocks/>
              </p:cNvGrpSpPr>
              <p:nvPr/>
            </p:nvGrpSpPr>
            <p:grpSpPr bwMode="auto">
              <a:xfrm>
                <a:off x="2657" y="1855"/>
                <a:ext cx="2846" cy="1299"/>
                <a:chOff x="2637" y="1861"/>
                <a:chExt cx="2846" cy="1299"/>
              </a:xfrm>
            </p:grpSpPr>
            <mc:AlternateContent xmlns:mc="http://schemas.openxmlformats.org/markup-compatibility/2006" xmlns:p14="http://schemas.microsoft.com/office/powerpoint/2010/main">
              <mc:Choice Requires="p14">
                <p:contentPart p14:bwMode="auto" r:id="rId35">
                  <p14:nvContentPartPr>
                    <p14:cNvPr id="2338" name="Ink 290"/>
                    <p14:cNvContentPartPr>
                      <a14:cpLocks xmlns:a14="http://schemas.microsoft.com/office/drawing/2010/main" noRot="1" noChangeAspect="1" noEditPoints="1" noChangeArrowheads="1" noChangeShapeType="1"/>
                    </p14:cNvContentPartPr>
                    <p14:nvPr/>
                  </p14:nvContentPartPr>
                  <p14:xfrm>
                    <a:off x="2637" y="1861"/>
                    <a:ext cx="2846" cy="1299"/>
                  </p14:xfrm>
                </p:contentPart>
              </mc:Choice>
              <mc:Fallback xmlns="">
                <p:pic>
                  <p:nvPicPr>
                    <p:cNvPr id="2338" name="Ink 290"/>
                    <p:cNvPicPr>
                      <a:picLocks noRot="1" noChangeAspect="1" noEditPoints="1" noChangeArrowheads="1" noChangeShapeType="1"/>
                    </p:cNvPicPr>
                    <p:nvPr/>
                  </p:nvPicPr>
                  <p:blipFill>
                    <a:blip r:embed="rId12"/>
                    <a:stretch>
                      <a:fillRect/>
                    </a:stretch>
                  </p:blipFill>
                  <p:spPr>
                    <a:xfrm>
                      <a:off x="2615" y="1843"/>
                      <a:ext cx="2890" cy="1334"/>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2337" name="Ink 289"/>
                    <p14:cNvContentPartPr>
                      <a14:cpLocks xmlns:a14="http://schemas.microsoft.com/office/drawing/2010/main" noRot="1" noChangeAspect="1" noEditPoints="1" noChangeArrowheads="1" noChangeShapeType="1"/>
                    </p14:cNvContentPartPr>
                    <p14:nvPr/>
                  </p14:nvContentPartPr>
                  <p14:xfrm>
                    <a:off x="3168" y="1877"/>
                    <a:ext cx="1734" cy="990"/>
                  </p14:xfrm>
                </p:contentPart>
              </mc:Choice>
              <mc:Fallback xmlns="">
                <p:pic>
                  <p:nvPicPr>
                    <p:cNvPr id="2337" name="Ink 289"/>
                    <p:cNvPicPr>
                      <a:picLocks noRot="1" noChangeAspect="1" noEditPoints="1" noChangeArrowheads="1" noChangeShapeType="1"/>
                    </p:cNvPicPr>
                    <p:nvPr/>
                  </p:nvPicPr>
                  <p:blipFill>
                    <a:blip r:embed="rId37"/>
                    <a:stretch>
                      <a:fillRect/>
                    </a:stretch>
                  </p:blipFill>
                  <p:spPr>
                    <a:xfrm>
                      <a:off x="3146" y="1859"/>
                      <a:ext cx="1779" cy="1025"/>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2336" name="Ink 288"/>
                    <p14:cNvContentPartPr>
                      <a14:cpLocks xmlns:a14="http://schemas.microsoft.com/office/drawing/2010/main" noRot="1" noChangeAspect="1" noEditPoints="1" noChangeArrowheads="1" noChangeShapeType="1"/>
                    </p14:cNvContentPartPr>
                    <p14:nvPr/>
                  </p14:nvContentPartPr>
                  <p14:xfrm>
                    <a:off x="3041" y="1917"/>
                    <a:ext cx="2278" cy="1115"/>
                  </p14:xfrm>
                </p:contentPart>
              </mc:Choice>
              <mc:Fallback xmlns="">
                <p:pic>
                  <p:nvPicPr>
                    <p:cNvPr id="2336" name="Ink 288"/>
                    <p:cNvPicPr>
                      <a:picLocks noRot="1" noChangeAspect="1" noEditPoints="1" noChangeArrowheads="1" noChangeShapeType="1"/>
                    </p:cNvPicPr>
                    <p:nvPr/>
                  </p:nvPicPr>
                  <p:blipFill>
                    <a:blip r:embed="rId39"/>
                    <a:stretch>
                      <a:fillRect/>
                    </a:stretch>
                  </p:blipFill>
                  <p:spPr>
                    <a:xfrm>
                      <a:off x="3019" y="1899"/>
                      <a:ext cx="2323" cy="1151"/>
                    </a:xfrm>
                    <a:prstGeom prst="rect">
                      <a:avLst/>
                    </a:prstGeom>
                  </p:spPr>
                </p:pic>
              </mc:Fallback>
            </mc:AlternateContent>
            <mc:AlternateContent xmlns:mc="http://schemas.openxmlformats.org/markup-compatibility/2006" xmlns:p14="http://schemas.microsoft.com/office/powerpoint/2010/main">
              <mc:Choice Requires="p14">
                <p:contentPart p14:bwMode="auto" r:id="rId40">
                  <p14:nvContentPartPr>
                    <p14:cNvPr id="2335" name="Ink 287"/>
                    <p14:cNvContentPartPr>
                      <a14:cpLocks xmlns:a14="http://schemas.microsoft.com/office/drawing/2010/main" noRot="1" noChangeAspect="1" noEditPoints="1" noChangeArrowheads="1" noChangeShapeType="1"/>
                    </p14:cNvContentPartPr>
                    <p14:nvPr/>
                  </p14:nvContentPartPr>
                  <p14:xfrm>
                    <a:off x="2833" y="1899"/>
                    <a:ext cx="2578" cy="1199"/>
                  </p14:xfrm>
                </p:contentPart>
              </mc:Choice>
              <mc:Fallback xmlns="">
                <p:pic>
                  <p:nvPicPr>
                    <p:cNvPr id="2335" name="Ink 287"/>
                    <p:cNvPicPr>
                      <a:picLocks noRot="1" noChangeAspect="1" noEditPoints="1" noChangeArrowheads="1" noChangeShapeType="1"/>
                    </p:cNvPicPr>
                    <p:nvPr/>
                  </p:nvPicPr>
                  <p:blipFill>
                    <a:blip r:embed="rId41"/>
                    <a:stretch>
                      <a:fillRect/>
                    </a:stretch>
                  </p:blipFill>
                  <p:spPr>
                    <a:xfrm>
                      <a:off x="2811" y="1881"/>
                      <a:ext cx="2623" cy="1234"/>
                    </a:xfrm>
                    <a:prstGeom prst="rect">
                      <a:avLst/>
                    </a:prstGeom>
                  </p:spPr>
                </p:pic>
              </mc:Fallback>
            </mc:AlternateContent>
            <mc:AlternateContent xmlns:mc="http://schemas.openxmlformats.org/markup-compatibility/2006" xmlns:p14="http://schemas.microsoft.com/office/powerpoint/2010/main">
              <mc:Choice Requires="p14">
                <p:contentPart p14:bwMode="auto" r:id="rId42">
                  <p14:nvContentPartPr>
                    <p14:cNvPr id="2334" name="Ink 286"/>
                    <p14:cNvContentPartPr>
                      <a14:cpLocks xmlns:a14="http://schemas.microsoft.com/office/drawing/2010/main" noRot="1" noChangeAspect="1" noEditPoints="1" noChangeArrowheads="1" noChangeShapeType="1"/>
                    </p14:cNvContentPartPr>
                    <p14:nvPr/>
                  </p14:nvContentPartPr>
                  <p14:xfrm>
                    <a:off x="2936" y="2063"/>
                    <a:ext cx="2418" cy="1061"/>
                  </p14:xfrm>
                </p:contentPart>
              </mc:Choice>
              <mc:Fallback xmlns="">
                <p:pic>
                  <p:nvPicPr>
                    <p:cNvPr id="2334" name="Ink 286"/>
                    <p:cNvPicPr>
                      <a:picLocks noRot="1" noChangeAspect="1" noEditPoints="1" noChangeArrowheads="1" noChangeShapeType="1"/>
                    </p:cNvPicPr>
                    <p:nvPr/>
                  </p:nvPicPr>
                  <p:blipFill>
                    <a:blip r:embed="rId43"/>
                    <a:stretch>
                      <a:fillRect/>
                    </a:stretch>
                  </p:blipFill>
                  <p:spPr>
                    <a:xfrm>
                      <a:off x="2914" y="2045"/>
                      <a:ext cx="2463" cy="1096"/>
                    </a:xfrm>
                    <a:prstGeom prst="rect">
                      <a:avLst/>
                    </a:prstGeom>
                  </p:spPr>
                </p:pic>
              </mc:Fallback>
            </mc:AlternateContent>
          </p:grpSp>
        </p:grpSp>
        <mc:AlternateContent xmlns:mc="http://schemas.openxmlformats.org/markup-compatibility/2006" xmlns:p14="http://schemas.microsoft.com/office/powerpoint/2010/main">
          <mc:Choice Requires="p14">
            <p:contentPart p14:bwMode="auto" r:id="rId44">
              <p14:nvContentPartPr>
                <p14:cNvPr id="2331" name="Ink 283"/>
                <p14:cNvContentPartPr>
                  <a14:cpLocks xmlns:a14="http://schemas.microsoft.com/office/drawing/2010/main" noRot="1" noChangeAspect="1" noEditPoints="1" noChangeArrowheads="1" noChangeShapeType="1"/>
                </p14:cNvContentPartPr>
                <p14:nvPr/>
              </p14:nvContentPartPr>
              <p14:xfrm>
                <a:off x="3877" y="4455"/>
                <a:ext cx="539" cy="588"/>
              </p14:xfrm>
            </p:contentPart>
          </mc:Choice>
          <mc:Fallback xmlns="">
            <p:pic>
              <p:nvPicPr>
                <p:cNvPr id="2331" name="Ink 283"/>
                <p:cNvPicPr>
                  <a:picLocks noRot="1" noChangeAspect="1" noEditPoints="1" noChangeArrowheads="1" noChangeShapeType="1"/>
                </p:cNvPicPr>
                <p:nvPr/>
              </p:nvPicPr>
              <p:blipFill>
                <a:blip r:embed="rId45"/>
                <a:stretch>
                  <a:fillRect/>
                </a:stretch>
              </p:blipFill>
              <p:spPr>
                <a:xfrm>
                  <a:off x="3823" y="4284"/>
                  <a:ext cx="648" cy="930"/>
                </a:xfrm>
                <a:prstGeom prst="rect">
                  <a:avLst/>
                </a:prstGeom>
              </p:spPr>
            </p:pic>
          </mc:Fallback>
        </mc:AlternateContent>
        <mc:AlternateContent xmlns:mc="http://schemas.openxmlformats.org/markup-compatibility/2006" xmlns:p14="http://schemas.microsoft.com/office/powerpoint/2010/main">
          <mc:Choice Requires="p14">
            <p:contentPart p14:bwMode="auto" r:id="rId46">
              <p14:nvContentPartPr>
                <p14:cNvPr id="2330" name="Ink 282"/>
                <p14:cNvContentPartPr>
                  <a14:cpLocks xmlns:a14="http://schemas.microsoft.com/office/drawing/2010/main" noRot="1" noChangeAspect="1" noEditPoints="1" noChangeArrowheads="1" noChangeShapeType="1"/>
                </p14:cNvContentPartPr>
                <p14:nvPr/>
              </p14:nvContentPartPr>
              <p14:xfrm>
                <a:off x="4339" y="4546"/>
                <a:ext cx="29" cy="478"/>
              </p14:xfrm>
            </p:contentPart>
          </mc:Choice>
          <mc:Fallback xmlns="">
            <p:pic>
              <p:nvPicPr>
                <p:cNvPr id="2330" name="Ink 282"/>
                <p:cNvPicPr>
                  <a:picLocks noRot="1" noChangeAspect="1" noEditPoints="1" noChangeArrowheads="1" noChangeShapeType="1"/>
                </p:cNvPicPr>
                <p:nvPr/>
              </p:nvPicPr>
              <p:blipFill>
                <a:blip r:embed="rId47"/>
                <a:stretch>
                  <a:fillRect/>
                </a:stretch>
              </p:blipFill>
              <p:spPr>
                <a:xfrm>
                  <a:off x="4284" y="4375"/>
                  <a:ext cx="140" cy="820"/>
                </a:xfrm>
                <a:prstGeom prst="rect">
                  <a:avLst/>
                </a:prstGeom>
              </p:spPr>
            </p:pic>
          </mc:Fallback>
        </mc:AlternateContent>
        <mc:AlternateContent xmlns:mc="http://schemas.openxmlformats.org/markup-compatibility/2006" xmlns:p14="http://schemas.microsoft.com/office/powerpoint/2010/main">
          <mc:Choice Requires="p14">
            <p:contentPart p14:bwMode="auto" r:id="rId48">
              <p14:nvContentPartPr>
                <p14:cNvPr id="2329" name="Ink 281"/>
                <p14:cNvContentPartPr>
                  <a14:cpLocks xmlns:a14="http://schemas.microsoft.com/office/drawing/2010/main" noRot="1" noChangeAspect="1" noEditPoints="1" noChangeArrowheads="1" noChangeShapeType="1"/>
                </p14:cNvContentPartPr>
                <p14:nvPr/>
              </p14:nvContentPartPr>
              <p14:xfrm>
                <a:off x="3924" y="4497"/>
                <a:ext cx="39" cy="531"/>
              </p14:xfrm>
            </p:contentPart>
          </mc:Choice>
          <mc:Fallback xmlns="">
            <p:pic>
              <p:nvPicPr>
                <p:cNvPr id="2329" name="Ink 281"/>
                <p:cNvPicPr>
                  <a:picLocks noRot="1" noChangeAspect="1" noEditPoints="1" noChangeArrowheads="1" noChangeShapeType="1"/>
                </p:cNvPicPr>
                <p:nvPr/>
              </p:nvPicPr>
              <p:blipFill>
                <a:blip r:embed="rId26"/>
                <a:stretch>
                  <a:fillRect/>
                </a:stretch>
              </p:blipFill>
              <p:spPr>
                <a:xfrm>
                  <a:off x="3870" y="4326"/>
                  <a:ext cx="146" cy="873"/>
                </a:xfrm>
                <a:prstGeom prst="rect">
                  <a:avLst/>
                </a:prstGeom>
              </p:spPr>
            </p:pic>
          </mc:Fallback>
        </mc:AlternateContent>
      </p:grpSp>
      <p:grpSp>
        <p:nvGrpSpPr>
          <p:cNvPr id="2259" name="Group 277"/>
          <p:cNvGrpSpPr>
            <a:grpSpLocks/>
          </p:cNvGrpSpPr>
          <p:nvPr/>
        </p:nvGrpSpPr>
        <p:grpSpPr bwMode="auto">
          <a:xfrm>
            <a:off x="3956385" y="2062440"/>
            <a:ext cx="932259" cy="751285"/>
            <a:chOff x="4740" y="2035"/>
            <a:chExt cx="3201" cy="2028"/>
          </a:xfrm>
        </p:grpSpPr>
        <mc:AlternateContent xmlns:mc="http://schemas.openxmlformats.org/markup-compatibility/2006" xmlns:p14="http://schemas.microsoft.com/office/powerpoint/2010/main">
          <mc:Choice Requires="p14">
            <p:contentPart p14:bwMode="auto" r:id="rId49">
              <p14:nvContentPartPr>
                <p14:cNvPr id="2327" name="Ink 279"/>
                <p14:cNvContentPartPr>
                  <a14:cpLocks xmlns:a14="http://schemas.microsoft.com/office/drawing/2010/main" noRot="1" noChangeAspect="1" noEditPoints="1" noChangeArrowheads="1" noChangeShapeType="1"/>
                </p14:cNvContentPartPr>
                <p14:nvPr/>
              </p14:nvContentPartPr>
              <p14:xfrm>
                <a:off x="5471" y="2619"/>
                <a:ext cx="1652" cy="1444"/>
              </p14:xfrm>
            </p:contentPart>
          </mc:Choice>
          <mc:Fallback xmlns="">
            <p:pic>
              <p:nvPicPr>
                <p:cNvPr id="2327" name="Ink 279"/>
                <p:cNvPicPr>
                  <a:picLocks noRot="1" noChangeAspect="1" noEditPoints="1" noChangeArrowheads="1" noChangeShapeType="1"/>
                </p:cNvPicPr>
                <p:nvPr/>
              </p:nvPicPr>
              <p:blipFill>
                <a:blip r:embed="rId50"/>
                <a:stretch>
                  <a:fillRect/>
                </a:stretch>
              </p:blipFill>
              <p:spPr>
                <a:xfrm>
                  <a:off x="5449" y="2602"/>
                  <a:ext cx="1696" cy="1479"/>
                </a:xfrm>
                <a:prstGeom prst="rect">
                  <a:avLst/>
                </a:prstGeom>
              </p:spPr>
            </p:pic>
          </mc:Fallback>
        </mc:AlternateContent>
        <mc:AlternateContent xmlns:mc="http://schemas.openxmlformats.org/markup-compatibility/2006" xmlns:p14="http://schemas.microsoft.com/office/powerpoint/2010/main">
          <mc:Choice Requires="p14">
            <p:contentPart p14:bwMode="auto" r:id="rId51">
              <p14:nvContentPartPr>
                <p14:cNvPr id="2326" name="Ink 278"/>
                <p14:cNvContentPartPr>
                  <a14:cpLocks xmlns:a14="http://schemas.microsoft.com/office/drawing/2010/main" noRot="1" noChangeAspect="1" noEditPoints="1" noChangeArrowheads="1" noChangeShapeType="1"/>
                </p14:cNvContentPartPr>
                <p14:nvPr/>
              </p14:nvContentPartPr>
              <p14:xfrm>
                <a:off x="4740" y="2035"/>
                <a:ext cx="3201" cy="1069"/>
              </p14:xfrm>
            </p:contentPart>
          </mc:Choice>
          <mc:Fallback xmlns="">
            <p:pic>
              <p:nvPicPr>
                <p:cNvPr id="2326" name="Ink 278"/>
                <p:cNvPicPr>
                  <a:picLocks noRot="1" noChangeAspect="1" noEditPoints="1" noChangeArrowheads="1" noChangeShapeType="1"/>
                </p:cNvPicPr>
                <p:nvPr/>
              </p:nvPicPr>
              <p:blipFill>
                <a:blip r:embed="rId52"/>
                <a:stretch>
                  <a:fillRect/>
                </a:stretch>
              </p:blipFill>
              <p:spPr>
                <a:xfrm>
                  <a:off x="4718" y="2018"/>
                  <a:ext cx="3245" cy="1104"/>
                </a:xfrm>
                <a:prstGeom prst="rect">
                  <a:avLst/>
                </a:prstGeom>
              </p:spPr>
            </p:pic>
          </mc:Fallback>
        </mc:AlternateContent>
      </p:grpSp>
      <p:sp>
        <p:nvSpPr>
          <p:cNvPr id="2260" name="AutoShape 276"/>
          <p:cNvSpPr>
            <a:spLocks noChangeArrowheads="1"/>
          </p:cNvSpPr>
          <p:nvPr/>
        </p:nvSpPr>
        <p:spPr bwMode="auto">
          <a:xfrm>
            <a:off x="4707731" y="1253119"/>
            <a:ext cx="2409825" cy="507206"/>
          </a:xfrm>
          <a:prstGeom prst="star8">
            <a:avLst>
              <a:gd name="adj" fmla="val 38250"/>
            </a:avLst>
          </a:prstGeom>
          <a:solidFill>
            <a:srgbClr val="C6D9F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algn="ctr" eaLnBrk="0" fontAlgn="base" hangingPunct="0">
              <a:spcBef>
                <a:spcPct val="0"/>
              </a:spcBef>
              <a:spcAft>
                <a:spcPct val="0"/>
              </a:spcAft>
            </a:pPr>
            <a:r>
              <a:rPr lang="en-IE" altLang="en-US" sz="750" b="1" dirty="0">
                <a:solidFill>
                  <a:prstClr val="black"/>
                </a:solidFill>
                <a:ea typeface="Times New Roman" panose="02020603050405020304" pitchFamily="18" charset="0"/>
                <a:cs typeface="Arial" panose="020B0604020202020204" pitchFamily="34" charset="0"/>
              </a:rPr>
              <a:t>FORMATIVE RESEARCH:</a:t>
            </a:r>
            <a:endParaRPr lang="en-IE" altLang="en-US" sz="825" dirty="0">
              <a:solidFill>
                <a:prstClr val="black"/>
              </a:solidFill>
            </a:endParaRPr>
          </a:p>
          <a:p>
            <a:pPr algn="ctr" eaLnBrk="0" fontAlgn="base" hangingPunct="0">
              <a:spcBef>
                <a:spcPct val="0"/>
              </a:spcBef>
              <a:spcAft>
                <a:spcPct val="0"/>
              </a:spcAft>
            </a:pPr>
            <a:r>
              <a:rPr lang="en-IE" altLang="en-US" sz="750" b="1" dirty="0">
                <a:solidFill>
                  <a:prstClr val="black"/>
                </a:solidFill>
                <a:ea typeface="Times New Roman" panose="02020603050405020304" pitchFamily="18" charset="0"/>
                <a:cs typeface="Arial" panose="020B0604020202020204" pitchFamily="34" charset="0"/>
              </a:rPr>
              <a:t>Situational &amp; Barrier Analyses</a:t>
            </a:r>
            <a:endParaRPr lang="en-IE" altLang="en-US" sz="825" dirty="0">
              <a:solidFill>
                <a:prstClr val="black"/>
              </a:solidFill>
            </a:endParaRPr>
          </a:p>
          <a:p>
            <a:pPr eaLnBrk="0" fontAlgn="base" hangingPunct="0">
              <a:spcBef>
                <a:spcPct val="0"/>
              </a:spcBef>
              <a:spcAft>
                <a:spcPct val="0"/>
              </a:spcAft>
            </a:pPr>
            <a:endParaRPr lang="en-IE" altLang="en-US" sz="1350" dirty="0">
              <a:solidFill>
                <a:prstClr val="black"/>
              </a:solidFill>
              <a:latin typeface="Arial" panose="020B0604020202020204" pitchFamily="34" charset="0"/>
            </a:endParaRPr>
          </a:p>
        </p:txBody>
      </p:sp>
      <p:sp>
        <p:nvSpPr>
          <p:cNvPr id="2261" name="Right Brace 13"/>
          <p:cNvSpPr>
            <a:spLocks/>
          </p:cNvSpPr>
          <p:nvPr/>
        </p:nvSpPr>
        <p:spPr bwMode="auto">
          <a:xfrm rot="-5400000">
            <a:off x="4352925" y="-449397"/>
            <a:ext cx="419100" cy="4745831"/>
          </a:xfrm>
          <a:prstGeom prst="rightBrace">
            <a:avLst>
              <a:gd name="adj1" fmla="val 199006"/>
              <a:gd name="adj2" fmla="val 50000"/>
            </a:avLst>
          </a:prstGeom>
          <a:noFill/>
          <a:ln w="25400">
            <a:solidFill>
              <a:srgbClr val="00B050"/>
            </a:solidFill>
            <a:round/>
            <a:headEnd/>
            <a:tailEnd/>
          </a:ln>
          <a:effectLst>
            <a:outerShdw dist="20000" dir="5400000" rotWithShape="0">
              <a:srgbClr val="000000">
                <a:alpha val="37999"/>
              </a:srgbClr>
            </a:outerShdw>
          </a:effectLst>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GB" sz="1350">
              <a:solidFill>
                <a:prstClr val="black"/>
              </a:solidFill>
            </a:endParaRPr>
          </a:p>
        </p:txBody>
      </p:sp>
      <p:sp>
        <p:nvSpPr>
          <p:cNvPr id="2262" name="AutoShape 275"/>
          <p:cNvSpPr>
            <a:spLocks noChangeArrowheads="1"/>
          </p:cNvSpPr>
          <p:nvPr/>
        </p:nvSpPr>
        <p:spPr bwMode="auto">
          <a:xfrm>
            <a:off x="7117556" y="1183903"/>
            <a:ext cx="1881188" cy="1133475"/>
          </a:xfrm>
          <a:prstGeom prst="roundRect">
            <a:avLst>
              <a:gd name="adj" fmla="val 16667"/>
            </a:avLst>
          </a:prstGeom>
          <a:solidFill>
            <a:srgbClr val="DBE5F1"/>
          </a:solidFill>
          <a:ln w="9525">
            <a:solidFill>
              <a:srgbClr val="8DB3E2"/>
            </a:solidFill>
            <a:round/>
            <a:headEnd/>
            <a:tailEnd/>
          </a:ln>
        </p:spPr>
        <p:txBody>
          <a:bodyPr vert="horz" wrap="square" lIns="68580" tIns="34290" rIns="68580" bIns="34290" numCol="1" anchor="t" anchorCtr="0" compatLnSpc="1">
            <a:prstTxWarp prst="textNoShape">
              <a:avLst/>
            </a:prstTxWarp>
          </a:bodyPr>
          <a:lstStyle/>
          <a:p>
            <a:pPr eaLnBrk="0" fontAlgn="base" hangingPunct="0">
              <a:spcBef>
                <a:spcPct val="0"/>
              </a:spcBef>
              <a:spcAft>
                <a:spcPct val="0"/>
              </a:spcAft>
            </a:pPr>
            <a:r>
              <a:rPr lang="en-US" altLang="en-US" sz="675" b="1" dirty="0">
                <a:solidFill>
                  <a:prstClr val="black"/>
                </a:solidFill>
                <a:ea typeface="Times New Roman" panose="02020603050405020304" pitchFamily="18" charset="0"/>
                <a:cs typeface="Times New Roman" panose="02020603050405020304" pitchFamily="18" charset="0"/>
              </a:rPr>
              <a:t>Designed to Address:</a:t>
            </a:r>
            <a:endParaRPr lang="en-US" altLang="en-US" sz="825" dirty="0">
              <a:solidFill>
                <a:prstClr val="black"/>
              </a:solidFill>
            </a:endParaRPr>
          </a:p>
          <a:p>
            <a:pPr eaLnBrk="0" fontAlgn="base" hangingPunct="0">
              <a:spcBef>
                <a:spcPct val="0"/>
              </a:spcBef>
              <a:spcAft>
                <a:spcPct val="0"/>
              </a:spcAft>
              <a:buFontTx/>
              <a:buChar char="•"/>
            </a:pPr>
            <a:r>
              <a:rPr lang="en-US" altLang="en-US" sz="675" dirty="0">
                <a:solidFill>
                  <a:prstClr val="black"/>
                </a:solidFill>
                <a:ea typeface="Times New Roman" panose="02020603050405020304" pitchFamily="18" charset="0"/>
                <a:cs typeface="Times New Roman" panose="02020603050405020304" pitchFamily="18" charset="0"/>
              </a:rPr>
              <a:t>Community based </a:t>
            </a:r>
            <a:r>
              <a:rPr lang="en-US" altLang="en-US" sz="675" b="1" dirty="0">
                <a:solidFill>
                  <a:srgbClr val="FF0000"/>
                </a:solidFill>
                <a:ea typeface="Times New Roman" panose="02020603050405020304" pitchFamily="18" charset="0"/>
                <a:cs typeface="Times New Roman" panose="02020603050405020304" pitchFamily="18" charset="0"/>
              </a:rPr>
              <a:t>TREATMENT</a:t>
            </a:r>
            <a:r>
              <a:rPr lang="en-US" altLang="en-US" sz="675" b="1" dirty="0">
                <a:solidFill>
                  <a:prstClr val="black"/>
                </a:solidFill>
                <a:ea typeface="Times New Roman" panose="02020603050405020304" pitchFamily="18" charset="0"/>
                <a:cs typeface="Times New Roman" panose="02020603050405020304" pitchFamily="18" charset="0"/>
              </a:rPr>
              <a:t> </a:t>
            </a:r>
            <a:r>
              <a:rPr lang="en-US" altLang="en-US" sz="675" dirty="0">
                <a:solidFill>
                  <a:prstClr val="black"/>
                </a:solidFill>
                <a:ea typeface="Times New Roman" panose="02020603050405020304" pitchFamily="18" charset="0"/>
                <a:cs typeface="Times New Roman" panose="02020603050405020304" pitchFamily="18" charset="0"/>
              </a:rPr>
              <a:t>of mild or moderate acute MN </a:t>
            </a:r>
            <a:r>
              <a:rPr lang="en-US" altLang="en-US" sz="675" b="1" dirty="0">
                <a:solidFill>
                  <a:srgbClr val="FF0000"/>
                </a:solidFill>
                <a:ea typeface="Times New Roman" panose="02020603050405020304" pitchFamily="18" charset="0"/>
                <a:cs typeface="Times New Roman" panose="02020603050405020304" pitchFamily="18" charset="0"/>
              </a:rPr>
              <a:t>(MAM)</a:t>
            </a:r>
            <a:endParaRPr lang="en-US" altLang="en-US" sz="825" dirty="0">
              <a:solidFill>
                <a:prstClr val="black"/>
              </a:solidFill>
            </a:endParaRPr>
          </a:p>
          <a:p>
            <a:pPr eaLnBrk="0" fontAlgn="base" hangingPunct="0">
              <a:spcBef>
                <a:spcPct val="0"/>
              </a:spcBef>
              <a:spcAft>
                <a:spcPct val="0"/>
              </a:spcAft>
              <a:buFontTx/>
              <a:buChar char="•"/>
            </a:pPr>
            <a:r>
              <a:rPr lang="en-US" altLang="en-US" sz="675" dirty="0">
                <a:solidFill>
                  <a:prstClr val="black"/>
                </a:solidFill>
                <a:ea typeface="Times New Roman" panose="02020603050405020304" pitchFamily="18" charset="0"/>
                <a:cs typeface="Times New Roman" panose="02020603050405020304" pitchFamily="18" charset="0"/>
              </a:rPr>
              <a:t>Community based </a:t>
            </a:r>
            <a:r>
              <a:rPr lang="en-US" altLang="en-US" sz="675" b="1" dirty="0">
                <a:solidFill>
                  <a:srgbClr val="FF0000"/>
                </a:solidFill>
                <a:ea typeface="Times New Roman" panose="02020603050405020304" pitchFamily="18" charset="0"/>
                <a:cs typeface="Times New Roman" panose="02020603050405020304" pitchFamily="18" charset="0"/>
              </a:rPr>
              <a:t>PREVENTION</a:t>
            </a:r>
            <a:r>
              <a:rPr lang="en-US" altLang="en-US" sz="675" dirty="0">
                <a:solidFill>
                  <a:prstClr val="black"/>
                </a:solidFill>
                <a:ea typeface="Times New Roman" panose="02020603050405020304" pitchFamily="18" charset="0"/>
                <a:cs typeface="Times New Roman" panose="02020603050405020304" pitchFamily="18" charset="0"/>
              </a:rPr>
              <a:t> of mild or moderate acute MN  </a:t>
            </a:r>
            <a:r>
              <a:rPr lang="en-US" altLang="en-US" sz="675" b="1" dirty="0">
                <a:solidFill>
                  <a:srgbClr val="FF0000"/>
                </a:solidFill>
                <a:ea typeface="Times New Roman" panose="02020603050405020304" pitchFamily="18" charset="0"/>
                <a:cs typeface="Times New Roman" panose="02020603050405020304" pitchFamily="18" charset="0"/>
              </a:rPr>
              <a:t>(MAM)</a:t>
            </a:r>
            <a:r>
              <a:rPr lang="en-US" altLang="en-US" sz="675" dirty="0">
                <a:solidFill>
                  <a:prstClr val="black"/>
                </a:solidFill>
                <a:ea typeface="Times New Roman" panose="02020603050405020304" pitchFamily="18" charset="0"/>
                <a:cs typeface="Times New Roman" panose="02020603050405020304" pitchFamily="18" charset="0"/>
              </a:rPr>
              <a:t> </a:t>
            </a:r>
            <a:endParaRPr lang="en-US" altLang="en-US" sz="825" dirty="0">
              <a:solidFill>
                <a:prstClr val="black"/>
              </a:solidFill>
            </a:endParaRPr>
          </a:p>
          <a:p>
            <a:pPr eaLnBrk="0" fontAlgn="base" hangingPunct="0">
              <a:spcBef>
                <a:spcPct val="0"/>
              </a:spcBef>
              <a:spcAft>
                <a:spcPct val="0"/>
              </a:spcAft>
              <a:buFontTx/>
              <a:buChar char="•"/>
            </a:pPr>
            <a:r>
              <a:rPr lang="en-US" altLang="en-US" sz="675" dirty="0">
                <a:solidFill>
                  <a:prstClr val="black"/>
                </a:solidFill>
                <a:ea typeface="Times New Roman" panose="02020603050405020304" pitchFamily="18" charset="0"/>
                <a:cs typeface="Times New Roman" panose="02020603050405020304" pitchFamily="18" charset="0"/>
              </a:rPr>
              <a:t>Potential community based </a:t>
            </a:r>
            <a:r>
              <a:rPr lang="en-US" altLang="en-US" sz="675" b="1" dirty="0">
                <a:solidFill>
                  <a:srgbClr val="FF0000"/>
                </a:solidFill>
                <a:ea typeface="Times New Roman" panose="02020603050405020304" pitchFamily="18" charset="0"/>
                <a:cs typeface="Times New Roman" panose="02020603050405020304" pitchFamily="18" charset="0"/>
              </a:rPr>
              <a:t>REHABILLITATION </a:t>
            </a:r>
            <a:r>
              <a:rPr lang="en-US" altLang="en-US" sz="675" dirty="0">
                <a:solidFill>
                  <a:srgbClr val="FF0000"/>
                </a:solidFill>
                <a:ea typeface="Times New Roman" panose="02020603050405020304" pitchFamily="18" charset="0"/>
                <a:cs typeface="Times New Roman" panose="02020603050405020304" pitchFamily="18" charset="0"/>
              </a:rPr>
              <a:t> </a:t>
            </a:r>
            <a:r>
              <a:rPr lang="en-US" altLang="en-US" sz="675" dirty="0">
                <a:solidFill>
                  <a:srgbClr val="000000"/>
                </a:solidFill>
                <a:ea typeface="Times New Roman" panose="02020603050405020304" pitchFamily="18" charset="0"/>
                <a:cs typeface="Times New Roman" panose="02020603050405020304" pitchFamily="18" charset="0"/>
              </a:rPr>
              <a:t>&amp; </a:t>
            </a:r>
            <a:r>
              <a:rPr lang="en-US" altLang="en-US" sz="675" b="1" dirty="0">
                <a:solidFill>
                  <a:srgbClr val="FF0000"/>
                </a:solidFill>
                <a:ea typeface="Times New Roman" panose="02020603050405020304" pitchFamily="18" charset="0"/>
                <a:cs typeface="Times New Roman" panose="02020603050405020304" pitchFamily="18" charset="0"/>
              </a:rPr>
              <a:t>PREVENTION</a:t>
            </a:r>
            <a:r>
              <a:rPr lang="en-US" altLang="en-US" sz="675" dirty="0">
                <a:solidFill>
                  <a:prstClr val="black"/>
                </a:solidFill>
                <a:ea typeface="Times New Roman" panose="02020603050405020304" pitchFamily="18" charset="0"/>
                <a:cs typeface="Times New Roman" panose="02020603050405020304" pitchFamily="18" charset="0"/>
              </a:rPr>
              <a:t> of </a:t>
            </a:r>
            <a:r>
              <a:rPr lang="en-US" altLang="en-US" sz="675" b="1" dirty="0">
                <a:solidFill>
                  <a:srgbClr val="FF0000"/>
                </a:solidFill>
                <a:ea typeface="Times New Roman" panose="02020603050405020304" pitchFamily="18" charset="0"/>
                <a:cs typeface="Times New Roman" panose="02020603050405020304" pitchFamily="18" charset="0"/>
              </a:rPr>
              <a:t>STUNTING</a:t>
            </a:r>
            <a:endParaRPr lang="en-US" altLang="en-US" sz="825" dirty="0">
              <a:solidFill>
                <a:prstClr val="black"/>
              </a:solidFill>
            </a:endParaRPr>
          </a:p>
          <a:p>
            <a:pPr eaLnBrk="0" fontAlgn="base" hangingPunct="0">
              <a:spcBef>
                <a:spcPct val="0"/>
              </a:spcBef>
              <a:spcAft>
                <a:spcPct val="0"/>
              </a:spcAft>
              <a:buFontTx/>
              <a:buChar char="•"/>
            </a:pPr>
            <a:r>
              <a:rPr lang="en-US" altLang="en-US" sz="675" dirty="0">
                <a:solidFill>
                  <a:prstClr val="black"/>
                </a:solidFill>
                <a:ea typeface="Times New Roman" panose="02020603050405020304" pitchFamily="18" charset="0"/>
                <a:cs typeface="Times New Roman" panose="02020603050405020304" pitchFamily="18" charset="0"/>
              </a:rPr>
              <a:t>Potential community based </a:t>
            </a:r>
            <a:r>
              <a:rPr lang="en-US" altLang="en-US" sz="675" b="1" dirty="0">
                <a:solidFill>
                  <a:srgbClr val="FF0000"/>
                </a:solidFill>
                <a:ea typeface="Times New Roman" panose="02020603050405020304" pitchFamily="18" charset="0"/>
                <a:cs typeface="Times New Roman" panose="02020603050405020304" pitchFamily="18" charset="0"/>
              </a:rPr>
              <a:t>PREVENTION</a:t>
            </a:r>
            <a:r>
              <a:rPr lang="en-US" altLang="en-US" sz="675" dirty="0">
                <a:solidFill>
                  <a:prstClr val="black"/>
                </a:solidFill>
                <a:ea typeface="Times New Roman" panose="02020603050405020304" pitchFamily="18" charset="0"/>
                <a:cs typeface="Times New Roman" panose="02020603050405020304" pitchFamily="18" charset="0"/>
              </a:rPr>
              <a:t> of</a:t>
            </a:r>
            <a:r>
              <a:rPr lang="en-US" altLang="en-US" sz="675" b="1" dirty="0">
                <a:solidFill>
                  <a:srgbClr val="FF0000"/>
                </a:solidFill>
                <a:ea typeface="Times New Roman" panose="02020603050405020304" pitchFamily="18" charset="0"/>
                <a:cs typeface="Times New Roman" panose="02020603050405020304" pitchFamily="18" charset="0"/>
              </a:rPr>
              <a:t> LBW</a:t>
            </a:r>
            <a:r>
              <a:rPr lang="en-US" altLang="en-US" sz="675" dirty="0">
                <a:solidFill>
                  <a:prstClr val="black"/>
                </a:solidFill>
                <a:ea typeface="Times New Roman" panose="02020603050405020304" pitchFamily="18" charset="0"/>
                <a:cs typeface="Times New Roman" panose="02020603050405020304" pitchFamily="18" charset="0"/>
              </a:rPr>
              <a:t> (due to inter-uterine growth restriction)</a:t>
            </a:r>
            <a:endParaRPr lang="en-US" altLang="en-US" sz="1350" dirty="0">
              <a:solidFill>
                <a:prstClr val="black"/>
              </a:solidFill>
              <a:latin typeface="Arial" panose="020B0604020202020204" pitchFamily="34" charset="0"/>
            </a:endParaRPr>
          </a:p>
        </p:txBody>
      </p:sp>
      <p:sp>
        <p:nvSpPr>
          <p:cNvPr id="2263" name="Rectangle 272"/>
          <p:cNvSpPr>
            <a:spLocks noChangeArrowheads="1"/>
          </p:cNvSpPr>
          <p:nvPr/>
        </p:nvSpPr>
        <p:spPr bwMode="auto">
          <a:xfrm>
            <a:off x="2418159" y="5593786"/>
            <a:ext cx="4712494" cy="329803"/>
          </a:xfrm>
          <a:prstGeom prst="rect">
            <a:avLst/>
          </a:prstGeom>
          <a:solidFill>
            <a:srgbClr val="FF6565"/>
          </a:solidFill>
          <a:ln>
            <a:noFill/>
          </a:ln>
          <a:extLst>
            <a:ext uri="{91240B29-F687-4F45-9708-019B960494DF}">
              <a14:hiddenLine xmlns:a14="http://schemas.microsoft.com/office/drawing/2010/main" w="9525">
                <a:solidFill>
                  <a:srgbClr val="F60000"/>
                </a:solidFill>
                <a:miter lim="800000"/>
                <a:headEnd/>
                <a:tailEnd/>
              </a14:hiddenLine>
            </a:ext>
          </a:extLst>
        </p:spPr>
        <p:txBody>
          <a:bodyPr vert="horz" wrap="square" lIns="68580" tIns="34290" rIns="68580" bIns="34290" numCol="1" anchor="t" anchorCtr="0" compatLnSpc="1">
            <a:prstTxWarp prst="textNoShape">
              <a:avLst/>
            </a:prstTxWarp>
          </a:bodyPr>
          <a:lstStyle/>
          <a:p>
            <a:pPr algn="ctr" eaLnBrk="0" fontAlgn="base" hangingPunct="0">
              <a:spcBef>
                <a:spcPct val="0"/>
              </a:spcBef>
              <a:spcAft>
                <a:spcPct val="0"/>
              </a:spcAft>
            </a:pPr>
            <a:r>
              <a:rPr lang="en-IE" altLang="en-US" sz="750" b="1" dirty="0">
                <a:solidFill>
                  <a:srgbClr val="FFFFFF"/>
                </a:solidFill>
                <a:ea typeface="Times New Roman" panose="02020603050405020304" pitchFamily="18" charset="0"/>
                <a:cs typeface="Arial" panose="020B0604020202020204" pitchFamily="34" charset="0"/>
              </a:rPr>
              <a:t>Remember it doesn’t matter how many Circles are running or what project coverage you have, if positive and sustained behaviour changes are not being achieved, the project (as it is) is not succeeding &amp; needs reviewing</a:t>
            </a:r>
            <a:endParaRPr lang="en-IE" altLang="en-US" sz="825" dirty="0">
              <a:solidFill>
                <a:prstClr val="black"/>
              </a:solidFill>
            </a:endParaRPr>
          </a:p>
          <a:p>
            <a:pPr eaLnBrk="0" fontAlgn="base" hangingPunct="0">
              <a:spcBef>
                <a:spcPct val="0"/>
              </a:spcBef>
              <a:spcAft>
                <a:spcPct val="0"/>
              </a:spcAft>
            </a:pPr>
            <a:endParaRPr lang="en-IE" altLang="en-US" sz="1350" dirty="0">
              <a:solidFill>
                <a:prstClr val="black"/>
              </a:solidFill>
              <a:latin typeface="Arial" panose="020B0604020202020204" pitchFamily="34" charset="0"/>
            </a:endParaRPr>
          </a:p>
        </p:txBody>
      </p:sp>
      <p:sp>
        <p:nvSpPr>
          <p:cNvPr id="2266" name="Text Box 271"/>
          <p:cNvSpPr txBox="1">
            <a:spLocks noChangeArrowheads="1"/>
          </p:cNvSpPr>
          <p:nvPr/>
        </p:nvSpPr>
        <p:spPr bwMode="auto">
          <a:xfrm>
            <a:off x="2933637" y="5258074"/>
            <a:ext cx="3704035" cy="270272"/>
          </a:xfrm>
          <a:prstGeom prst="rect">
            <a:avLst/>
          </a:prstGeom>
          <a:solidFill>
            <a:srgbClr val="FF0000"/>
          </a:solidFill>
          <a:ln w="9525">
            <a:solidFill>
              <a:srgbClr val="CC0000"/>
            </a:solidFill>
            <a:miter lim="800000"/>
            <a:headEnd/>
            <a:tailEnd/>
          </a:ln>
        </p:spPr>
        <p:txBody>
          <a:bodyPr vert="horz" wrap="square" lIns="68580" tIns="34290" rIns="68580" bIns="34290" numCol="1" anchor="t" anchorCtr="0" compatLnSpc="1">
            <a:prstTxWarp prst="textNoShape">
              <a:avLst/>
            </a:prstTxWarp>
          </a:bodyPr>
          <a:lstStyle/>
          <a:p>
            <a:pPr algn="ctr" eaLnBrk="0" fontAlgn="base" hangingPunct="0">
              <a:spcBef>
                <a:spcPct val="0"/>
              </a:spcBef>
              <a:spcAft>
                <a:spcPct val="0"/>
              </a:spcAft>
            </a:pPr>
            <a:r>
              <a:rPr lang="en-IE" altLang="en-US" sz="975" b="1" dirty="0">
                <a:solidFill>
                  <a:srgbClr val="FFFFFF"/>
                </a:solidFill>
                <a:ea typeface="Times New Roman" panose="02020603050405020304" pitchFamily="18" charset="0"/>
                <a:cs typeface="Arial" panose="020B0604020202020204" pitchFamily="34" charset="0"/>
              </a:rPr>
              <a:t>OVERALL AIM IS: POSITIVE &amp; SUSTAINED BEHAVIOUR CHANGE</a:t>
            </a:r>
            <a:endParaRPr lang="en-IE" altLang="en-US" sz="1350" dirty="0">
              <a:solidFill>
                <a:prstClr val="black"/>
              </a:solidFill>
              <a:latin typeface="Arial" panose="020B0604020202020204" pitchFamily="34" charset="0"/>
            </a:endParaRPr>
          </a:p>
        </p:txBody>
      </p:sp>
      <p:sp>
        <p:nvSpPr>
          <p:cNvPr id="2270" name="AutoShape 270"/>
          <p:cNvSpPr>
            <a:spLocks noChangeArrowheads="1"/>
          </p:cNvSpPr>
          <p:nvPr/>
        </p:nvSpPr>
        <p:spPr bwMode="auto">
          <a:xfrm>
            <a:off x="1299769" y="3259464"/>
            <a:ext cx="1508522" cy="2062163"/>
          </a:xfrm>
          <a:prstGeom prst="roundRect">
            <a:avLst>
              <a:gd name="adj" fmla="val 16667"/>
            </a:avLst>
          </a:prstGeom>
          <a:solidFill>
            <a:srgbClr val="CCECFF"/>
          </a:solidFill>
          <a:ln w="9525">
            <a:solidFill>
              <a:srgbClr val="8DB3E2"/>
            </a:solidFill>
            <a:round/>
            <a:headEnd/>
            <a:tailEnd/>
          </a:ln>
        </p:spPr>
        <p:txBody>
          <a:bodyPr vert="horz" wrap="square" lIns="68580" tIns="34290" rIns="68580" bIns="34290" numCol="1" anchor="t" anchorCtr="0" compatLnSpc="1">
            <a:prstTxWarp prst="textNoShape">
              <a:avLst/>
            </a:prstTxWarp>
          </a:bodyPr>
          <a:lstStyle/>
          <a:p>
            <a:pPr eaLnBrk="0" fontAlgn="base" hangingPunct="0">
              <a:spcBef>
                <a:spcPct val="0"/>
              </a:spcBef>
              <a:spcAft>
                <a:spcPct val="0"/>
              </a:spcAft>
            </a:pPr>
            <a:r>
              <a:rPr lang="en-IE" altLang="en-US" sz="750">
                <a:solidFill>
                  <a:prstClr val="black"/>
                </a:solidFill>
                <a:ea typeface="Times New Roman" panose="02020603050405020304" pitchFamily="18" charset="0"/>
                <a:cs typeface="Calibri" panose="020F0502020204030204" pitchFamily="34" charset="0"/>
              </a:rPr>
              <a:t>Incorporate the following initiatives if they are lacking from community HHs:</a:t>
            </a:r>
            <a:endParaRPr lang="en-IE" altLang="en-US" sz="825">
              <a:solidFill>
                <a:prstClr val="black"/>
              </a:solidFill>
            </a:endParaRPr>
          </a:p>
          <a:p>
            <a:pPr eaLnBrk="0" fontAlgn="base" hangingPunct="0">
              <a:spcBef>
                <a:spcPct val="0"/>
              </a:spcBef>
              <a:spcAft>
                <a:spcPct val="0"/>
              </a:spcAft>
              <a:buFontTx/>
              <a:buChar char="•"/>
            </a:pPr>
            <a:r>
              <a:rPr lang="en-IE" altLang="en-US" sz="750">
                <a:solidFill>
                  <a:prstClr val="black"/>
                </a:solidFill>
                <a:ea typeface="Times New Roman" panose="02020603050405020304" pitchFamily="18" charset="0"/>
                <a:cs typeface="Calibri" panose="020F0502020204030204" pitchFamily="34" charset="0"/>
              </a:rPr>
              <a:t>Fabrication &amp; use of a simple </a:t>
            </a:r>
            <a:r>
              <a:rPr lang="en-IE" altLang="en-US" sz="750" b="1">
                <a:solidFill>
                  <a:prstClr val="black"/>
                </a:solidFill>
                <a:ea typeface="Times New Roman" panose="02020603050405020304" pitchFamily="18" charset="0"/>
                <a:cs typeface="Calibri" panose="020F0502020204030204" pitchFamily="34" charset="0"/>
              </a:rPr>
              <a:t>hand-washing</a:t>
            </a:r>
            <a:r>
              <a:rPr lang="en-IE" altLang="en-US" sz="750">
                <a:solidFill>
                  <a:prstClr val="black"/>
                </a:solidFill>
                <a:ea typeface="Times New Roman" panose="02020603050405020304" pitchFamily="18" charset="0"/>
                <a:cs typeface="Calibri" panose="020F0502020204030204" pitchFamily="34" charset="0"/>
              </a:rPr>
              <a:t> point i.e. Tip-Tap with ash or soap</a:t>
            </a:r>
            <a:endParaRPr lang="en-IE" altLang="en-US" sz="825">
              <a:solidFill>
                <a:prstClr val="black"/>
              </a:solidFill>
            </a:endParaRPr>
          </a:p>
          <a:p>
            <a:pPr eaLnBrk="0" fontAlgn="base" hangingPunct="0">
              <a:spcBef>
                <a:spcPct val="0"/>
              </a:spcBef>
              <a:spcAft>
                <a:spcPct val="0"/>
              </a:spcAft>
              <a:buFontTx/>
              <a:buChar char="•"/>
            </a:pPr>
            <a:r>
              <a:rPr lang="en-IE" altLang="en-US" sz="750">
                <a:solidFill>
                  <a:prstClr val="black"/>
                </a:solidFill>
                <a:ea typeface="Times New Roman" panose="02020603050405020304" pitchFamily="18" charset="0"/>
                <a:cs typeface="Calibri" panose="020F0502020204030204" pitchFamily="34" charset="0"/>
              </a:rPr>
              <a:t>Fabrication of &amp; use of simple </a:t>
            </a:r>
            <a:r>
              <a:rPr lang="en-IE" altLang="en-US" sz="750" b="1">
                <a:solidFill>
                  <a:prstClr val="black"/>
                </a:solidFill>
                <a:ea typeface="Times New Roman" panose="02020603050405020304" pitchFamily="18" charset="0"/>
                <a:cs typeface="Calibri" panose="020F0502020204030204" pitchFamily="34" charset="0"/>
              </a:rPr>
              <a:t>latrines</a:t>
            </a:r>
            <a:r>
              <a:rPr lang="en-IE" altLang="en-US" sz="750">
                <a:solidFill>
                  <a:prstClr val="black"/>
                </a:solidFill>
                <a:ea typeface="Times New Roman" panose="02020603050405020304" pitchFamily="18" charset="0"/>
                <a:cs typeface="Calibri" panose="020F0502020204030204" pitchFamily="34" charset="0"/>
              </a:rPr>
              <a:t> using local materials only</a:t>
            </a:r>
            <a:endParaRPr lang="en-IE" altLang="en-US" sz="825">
              <a:solidFill>
                <a:prstClr val="black"/>
              </a:solidFill>
            </a:endParaRPr>
          </a:p>
          <a:p>
            <a:pPr eaLnBrk="0" fontAlgn="base" hangingPunct="0">
              <a:spcBef>
                <a:spcPct val="0"/>
              </a:spcBef>
              <a:spcAft>
                <a:spcPct val="0"/>
              </a:spcAft>
              <a:buFontTx/>
              <a:buChar char="•"/>
            </a:pPr>
            <a:r>
              <a:rPr lang="en-IE" altLang="en-US" sz="750">
                <a:solidFill>
                  <a:prstClr val="black"/>
                </a:solidFill>
                <a:ea typeface="Times New Roman" panose="02020603050405020304" pitchFamily="18" charset="0"/>
                <a:cs typeface="Calibri" panose="020F0502020204030204" pitchFamily="34" charset="0"/>
              </a:rPr>
              <a:t>Fabrication &amp; use of </a:t>
            </a:r>
            <a:r>
              <a:rPr lang="en-IE" altLang="en-US" sz="750" b="1">
                <a:solidFill>
                  <a:prstClr val="black"/>
                </a:solidFill>
                <a:ea typeface="Times New Roman" panose="02020603050405020304" pitchFamily="18" charset="0"/>
                <a:cs typeface="Calibri" panose="020F0502020204030204" pitchFamily="34" charset="0"/>
              </a:rPr>
              <a:t>fuel efficient stoves</a:t>
            </a:r>
            <a:endParaRPr lang="en-IE" altLang="en-US" sz="825">
              <a:solidFill>
                <a:prstClr val="black"/>
              </a:solidFill>
            </a:endParaRPr>
          </a:p>
          <a:p>
            <a:pPr eaLnBrk="0" fontAlgn="base" hangingPunct="0">
              <a:spcBef>
                <a:spcPct val="0"/>
              </a:spcBef>
              <a:spcAft>
                <a:spcPct val="0"/>
              </a:spcAft>
              <a:buFontTx/>
              <a:buChar char="•"/>
            </a:pPr>
            <a:r>
              <a:rPr lang="en-IE" altLang="en-US" sz="750">
                <a:solidFill>
                  <a:prstClr val="black"/>
                </a:solidFill>
                <a:ea typeface="Times New Roman" panose="02020603050405020304" pitchFamily="18" charset="0"/>
                <a:cs typeface="Calibri" panose="020F0502020204030204" pitchFamily="34" charset="0"/>
              </a:rPr>
              <a:t>Practical demo’s on food </a:t>
            </a:r>
            <a:r>
              <a:rPr lang="en-IE" altLang="en-US" sz="750" b="1">
                <a:solidFill>
                  <a:prstClr val="black"/>
                </a:solidFill>
                <a:ea typeface="Times New Roman" panose="02020603050405020304" pitchFamily="18" charset="0"/>
                <a:cs typeface="Calibri" panose="020F0502020204030204" pitchFamily="34" charset="0"/>
              </a:rPr>
              <a:t>processing, preservation &amp; storage techniques</a:t>
            </a:r>
            <a:r>
              <a:rPr lang="en-IE" altLang="en-US" sz="750">
                <a:solidFill>
                  <a:prstClr val="black"/>
                </a:solidFill>
                <a:ea typeface="Times New Roman" panose="02020603050405020304" pitchFamily="18" charset="0"/>
                <a:cs typeface="Calibri" panose="020F0502020204030204" pitchFamily="34" charset="0"/>
              </a:rPr>
              <a:t>. </a:t>
            </a:r>
            <a:endParaRPr lang="en-IE" altLang="en-US" sz="1350">
              <a:solidFill>
                <a:prstClr val="black"/>
              </a:solidFill>
              <a:latin typeface="Arial" panose="020B0604020202020204" pitchFamily="34" charset="0"/>
            </a:endParaRPr>
          </a:p>
        </p:txBody>
      </p:sp>
      <p:sp>
        <p:nvSpPr>
          <p:cNvPr id="2271" name="AutoShape 269"/>
          <p:cNvSpPr>
            <a:spLocks noChangeArrowheads="1"/>
          </p:cNvSpPr>
          <p:nvPr/>
        </p:nvSpPr>
        <p:spPr bwMode="auto">
          <a:xfrm>
            <a:off x="4423630" y="4703231"/>
            <a:ext cx="614363" cy="469106"/>
          </a:xfrm>
          <a:prstGeom prst="downArrow">
            <a:avLst>
              <a:gd name="adj1" fmla="val 50000"/>
              <a:gd name="adj2" fmla="val 25000"/>
            </a:avLst>
          </a:prstGeom>
          <a:gradFill rotWithShape="0">
            <a:gsLst>
              <a:gs pos="0">
                <a:srgbClr val="FF3300">
                  <a:gamma/>
                  <a:tint val="20000"/>
                  <a:invGamma/>
                </a:srgbClr>
              </a:gs>
              <a:gs pos="100000">
                <a:srgbClr val="FF3300"/>
              </a:gs>
            </a:gsLst>
            <a:lin ang="5400000" scaled="1"/>
          </a:gradFill>
          <a:ln w="9525">
            <a:solidFill>
              <a:srgbClr val="FF572F"/>
            </a:solidFill>
            <a:miter lim="800000"/>
            <a:headEnd/>
            <a:tailEnd/>
          </a:ln>
        </p:spPr>
        <p:txBody>
          <a:bodyPr vert="horz" wrap="square" lIns="68580" tIns="34290" rIns="68580" bIns="34290" numCol="1" anchor="t" anchorCtr="0" compatLnSpc="1">
            <a:prstTxWarp prst="textNoShape">
              <a:avLst/>
            </a:prstTxWarp>
          </a:bodyPr>
          <a:lstStyle/>
          <a:p>
            <a:endParaRPr lang="en-GB" sz="1350">
              <a:solidFill>
                <a:prstClr val="black"/>
              </a:solidFill>
            </a:endParaRPr>
          </a:p>
        </p:txBody>
      </p:sp>
      <p:sp>
        <p:nvSpPr>
          <p:cNvPr id="2277" name="Oval 268"/>
          <p:cNvSpPr>
            <a:spLocks noChangeArrowheads="1"/>
          </p:cNvSpPr>
          <p:nvPr/>
        </p:nvSpPr>
        <p:spPr bwMode="auto">
          <a:xfrm>
            <a:off x="2956842" y="4226949"/>
            <a:ext cx="1493044" cy="887015"/>
          </a:xfrm>
          <a:prstGeom prst="ellipse">
            <a:avLst/>
          </a:prstGeom>
          <a:solidFill>
            <a:srgbClr val="CCFFCC"/>
          </a:solidFill>
          <a:ln w="9525">
            <a:solidFill>
              <a:srgbClr val="66FF66"/>
            </a:solidFill>
            <a:round/>
            <a:headEnd/>
            <a:tailEnd/>
          </a:ln>
        </p:spPr>
        <p:txBody>
          <a:bodyPr vert="horz" wrap="square" lIns="68580" tIns="34290" rIns="68580" bIns="34290" numCol="1" anchor="t" anchorCtr="0" compatLnSpc="1">
            <a:prstTxWarp prst="textNoShape">
              <a:avLst/>
            </a:prstTxWarp>
          </a:bodyPr>
          <a:lstStyle/>
          <a:p>
            <a:pPr algn="ctr" eaLnBrk="0" fontAlgn="base" hangingPunct="0">
              <a:spcBef>
                <a:spcPct val="0"/>
              </a:spcBef>
              <a:spcAft>
                <a:spcPct val="0"/>
              </a:spcAft>
            </a:pPr>
            <a:r>
              <a:rPr lang="en-IE" altLang="en-US" sz="750" b="1" dirty="0">
                <a:solidFill>
                  <a:srgbClr val="FF0000"/>
                </a:solidFill>
                <a:ea typeface="Times New Roman" panose="02020603050405020304" pitchFamily="18" charset="0"/>
                <a:cs typeface="Arial" panose="020B0604020202020204" pitchFamily="34" charset="0"/>
              </a:rPr>
              <a:t>Micro-gardening:</a:t>
            </a:r>
            <a:endParaRPr lang="en-IE" altLang="en-US" sz="825" dirty="0">
              <a:solidFill>
                <a:prstClr val="black"/>
              </a:solidFill>
            </a:endParaRPr>
          </a:p>
          <a:p>
            <a:pPr algn="ctr" eaLnBrk="0" fontAlgn="base" hangingPunct="0">
              <a:spcBef>
                <a:spcPct val="0"/>
              </a:spcBef>
              <a:spcAft>
                <a:spcPct val="0"/>
              </a:spcAft>
            </a:pPr>
            <a:r>
              <a:rPr lang="en-IE" altLang="en-US" sz="750" dirty="0">
                <a:solidFill>
                  <a:prstClr val="black"/>
                </a:solidFill>
                <a:ea typeface="Times New Roman" panose="02020603050405020304" pitchFamily="18" charset="0"/>
                <a:cs typeface="Arial" panose="020B0604020202020204" pitchFamily="34" charset="0"/>
              </a:rPr>
              <a:t>To improve household       nutrition security</a:t>
            </a:r>
            <a:endParaRPr lang="en-IE" altLang="en-US" sz="1350" dirty="0">
              <a:solidFill>
                <a:prstClr val="black"/>
              </a:solidFill>
              <a:latin typeface="Arial" panose="020B0604020202020204" pitchFamily="34" charset="0"/>
            </a:endParaRPr>
          </a:p>
        </p:txBody>
      </p:sp>
      <p:sp>
        <p:nvSpPr>
          <p:cNvPr id="2282" name="Oval 267"/>
          <p:cNvSpPr>
            <a:spLocks noChangeArrowheads="1"/>
          </p:cNvSpPr>
          <p:nvPr/>
        </p:nvSpPr>
        <p:spPr bwMode="auto">
          <a:xfrm>
            <a:off x="4925021" y="4074389"/>
            <a:ext cx="2920603" cy="1028700"/>
          </a:xfrm>
          <a:prstGeom prst="ellipse">
            <a:avLst/>
          </a:prstGeom>
          <a:solidFill>
            <a:srgbClr val="FFFFCC"/>
          </a:solidFill>
          <a:ln w="9525">
            <a:solidFill>
              <a:srgbClr val="FFCC66"/>
            </a:solidFill>
            <a:round/>
            <a:headEnd/>
            <a:tailEnd/>
          </a:ln>
        </p:spPr>
        <p:txBody>
          <a:bodyPr vert="horz" wrap="square" lIns="68580" tIns="34290" rIns="68580" bIns="34290" numCol="1" anchor="t" anchorCtr="0" compatLnSpc="1">
            <a:prstTxWarp prst="textNoShape">
              <a:avLst/>
            </a:prstTxWarp>
          </a:bodyPr>
          <a:lstStyle/>
          <a:p>
            <a:pPr algn="ctr" eaLnBrk="0" fontAlgn="base" hangingPunct="0">
              <a:spcBef>
                <a:spcPct val="0"/>
              </a:spcBef>
              <a:spcAft>
                <a:spcPct val="0"/>
              </a:spcAft>
            </a:pPr>
            <a:r>
              <a:rPr lang="en-IE" altLang="en-US" sz="750" b="1" dirty="0">
                <a:solidFill>
                  <a:srgbClr val="FF0000"/>
                </a:solidFill>
                <a:ea typeface="Times New Roman" panose="02020603050405020304" pitchFamily="18" charset="0"/>
                <a:cs typeface="Arial" panose="020B0604020202020204" pitchFamily="34" charset="0"/>
              </a:rPr>
              <a:t>Participatory Cooking Demonstrations:</a:t>
            </a:r>
            <a:endParaRPr lang="en-IE" altLang="en-US" sz="825" dirty="0">
              <a:solidFill>
                <a:prstClr val="black"/>
              </a:solidFill>
            </a:endParaRPr>
          </a:p>
          <a:p>
            <a:pPr algn="ctr" eaLnBrk="0" fontAlgn="base" hangingPunct="0">
              <a:spcBef>
                <a:spcPct val="0"/>
              </a:spcBef>
              <a:spcAft>
                <a:spcPct val="0"/>
              </a:spcAft>
            </a:pPr>
            <a:r>
              <a:rPr lang="en-IE" altLang="en-US" sz="750" dirty="0">
                <a:solidFill>
                  <a:prstClr val="black"/>
                </a:solidFill>
                <a:ea typeface="Times New Roman" panose="02020603050405020304" pitchFamily="18" charset="0"/>
                <a:cs typeface="Arial" panose="020B0604020202020204" pitchFamily="34" charset="0"/>
              </a:rPr>
              <a:t>To help improve nutritional status &amp; care practices </a:t>
            </a:r>
            <a:endParaRPr lang="en-IE" altLang="en-US" sz="825" dirty="0">
              <a:solidFill>
                <a:prstClr val="black"/>
              </a:solidFill>
            </a:endParaRPr>
          </a:p>
          <a:p>
            <a:pPr algn="ctr" eaLnBrk="0" fontAlgn="base" hangingPunct="0">
              <a:spcBef>
                <a:spcPct val="0"/>
              </a:spcBef>
              <a:spcAft>
                <a:spcPct val="0"/>
              </a:spcAft>
            </a:pPr>
            <a:r>
              <a:rPr lang="en-IE" altLang="en-US" sz="750" dirty="0">
                <a:solidFill>
                  <a:prstClr val="black"/>
                </a:solidFill>
                <a:ea typeface="Times New Roman" panose="02020603050405020304" pitchFamily="18" charset="0"/>
                <a:cs typeface="Arial" panose="020B0604020202020204" pitchFamily="34" charset="0"/>
              </a:rPr>
              <a:t>All ingredients to be provided by participants and eaten by children &gt;6mths &amp; PLW / CI as a complementary or supplementary meal </a:t>
            </a:r>
            <a:endParaRPr lang="en-IE" altLang="en-US" sz="1350" dirty="0">
              <a:solidFill>
                <a:prstClr val="black"/>
              </a:solidFill>
              <a:latin typeface="Arial" panose="020B0604020202020204" pitchFamily="34" charset="0"/>
            </a:endParaRPr>
          </a:p>
        </p:txBody>
      </p:sp>
      <p:sp>
        <p:nvSpPr>
          <p:cNvPr id="2286" name="Oval 266"/>
          <p:cNvSpPr>
            <a:spLocks noChangeArrowheads="1"/>
          </p:cNvSpPr>
          <p:nvPr/>
        </p:nvSpPr>
        <p:spPr bwMode="auto">
          <a:xfrm>
            <a:off x="2912269" y="3299948"/>
            <a:ext cx="3473054" cy="1013222"/>
          </a:xfrm>
          <a:prstGeom prst="ellipse">
            <a:avLst/>
          </a:prstGeom>
          <a:solidFill>
            <a:srgbClr val="FFCCFF"/>
          </a:solidFill>
          <a:ln w="9525">
            <a:solidFill>
              <a:srgbClr val="FF66FF"/>
            </a:solidFill>
            <a:round/>
            <a:headEnd/>
            <a:tailEnd/>
          </a:ln>
        </p:spPr>
        <p:txBody>
          <a:bodyPr vert="horz" wrap="square" lIns="68580" tIns="34290" rIns="68580" bIns="34290" numCol="1" anchor="t" anchorCtr="0" compatLnSpc="1">
            <a:prstTxWarp prst="textNoShape">
              <a:avLst/>
            </a:prstTxWarp>
          </a:bodyPr>
          <a:lstStyle/>
          <a:p>
            <a:pPr algn="ctr" eaLnBrk="0" fontAlgn="base" hangingPunct="0">
              <a:spcBef>
                <a:spcPct val="0"/>
              </a:spcBef>
              <a:spcAft>
                <a:spcPct val="0"/>
              </a:spcAft>
            </a:pPr>
            <a:r>
              <a:rPr lang="en-IE" altLang="en-US" sz="750" b="1">
                <a:solidFill>
                  <a:srgbClr val="FF0000"/>
                </a:solidFill>
                <a:ea typeface="Times New Roman" panose="02020603050405020304" pitchFamily="18" charset="0"/>
                <a:cs typeface="Arial" panose="020B0604020202020204" pitchFamily="34" charset="0"/>
              </a:rPr>
              <a:t>Practical Behaviour Change Sessions focused on key causes of undernutrition:</a:t>
            </a:r>
            <a:endParaRPr lang="en-IE" altLang="en-US" sz="825">
              <a:solidFill>
                <a:prstClr val="black"/>
              </a:solidFill>
            </a:endParaRPr>
          </a:p>
          <a:p>
            <a:pPr algn="ctr" eaLnBrk="0" fontAlgn="base" hangingPunct="0">
              <a:spcBef>
                <a:spcPct val="0"/>
              </a:spcBef>
              <a:spcAft>
                <a:spcPct val="0"/>
              </a:spcAft>
            </a:pPr>
            <a:r>
              <a:rPr lang="en-IE" altLang="en-US" sz="750">
                <a:solidFill>
                  <a:prstClr val="black"/>
                </a:solidFill>
                <a:ea typeface="Times New Roman" panose="02020603050405020304" pitchFamily="18" charset="0"/>
                <a:cs typeface="Arial" panose="020B0604020202020204" pitchFamily="34" charset="0"/>
              </a:rPr>
              <a:t>To reinforce positive behaviours through practical sessions.</a:t>
            </a:r>
            <a:endParaRPr lang="en-IE" altLang="en-US" sz="825">
              <a:solidFill>
                <a:prstClr val="black"/>
              </a:solidFill>
            </a:endParaRPr>
          </a:p>
          <a:p>
            <a:pPr algn="ctr" eaLnBrk="0" fontAlgn="base" hangingPunct="0">
              <a:spcBef>
                <a:spcPct val="0"/>
              </a:spcBef>
              <a:spcAft>
                <a:spcPct val="0"/>
              </a:spcAft>
            </a:pPr>
            <a:r>
              <a:rPr lang="en-IE" altLang="en-US" sz="750">
                <a:solidFill>
                  <a:prstClr val="black"/>
                </a:solidFill>
                <a:ea typeface="Times New Roman" panose="02020603050405020304" pitchFamily="18" charset="0"/>
                <a:cs typeface="Arial" panose="020B0604020202020204" pitchFamily="34" charset="0"/>
              </a:rPr>
              <a:t>Key Health, WASH, HIV, Nutrition &amp; LLH messages should be discussed &amp; practiced during the sessions </a:t>
            </a:r>
            <a:endParaRPr lang="en-IE" altLang="en-US" sz="1350">
              <a:solidFill>
                <a:prstClr val="black"/>
              </a:solidFill>
              <a:latin typeface="Arial" panose="020B0604020202020204" pitchFamily="34" charset="0"/>
            </a:endParaRPr>
          </a:p>
        </p:txBody>
      </p:sp>
      <p:sp>
        <p:nvSpPr>
          <p:cNvPr id="2287" name="Rectangle 314"/>
          <p:cNvSpPr>
            <a:spLocks noChangeArrowheads="1"/>
          </p:cNvSpPr>
          <p:nvPr/>
        </p:nvSpPr>
        <p:spPr bwMode="auto">
          <a:xfrm>
            <a:off x="353021" y="854921"/>
            <a:ext cx="3623918" cy="577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35689" tIns="228528" rIns="360646" bIns="0" numCol="1" anchor="ctr" anchorCtr="0" compatLnSpc="1">
            <a:prstTxWarp prst="textNoShape">
              <a:avLst/>
            </a:prstTxWarp>
            <a:spAutoFit/>
          </a:bodyPr>
          <a:lstStyle/>
          <a:p>
            <a:pPr eaLnBrk="0" fontAlgn="base" hangingPunct="0">
              <a:spcBef>
                <a:spcPct val="0"/>
              </a:spcBef>
              <a:spcAft>
                <a:spcPct val="0"/>
              </a:spcAft>
            </a:pPr>
            <a:r>
              <a:rPr lang="en-GB" altLang="en-US" sz="900" b="1" dirty="0" bmk="_Toc370808655">
                <a:solidFill>
                  <a:prstClr val="black"/>
                </a:solidFill>
                <a:cs typeface="Arial" panose="020B0604020202020204" pitchFamily="34" charset="0"/>
              </a:rPr>
              <a:t> Diagram of Key Components to help illustrate the initiative as a whole</a:t>
            </a:r>
            <a:endParaRPr lang="en-US" altLang="en-US" sz="1050" b="1" dirty="0">
              <a:solidFill>
                <a:prstClr val="black"/>
              </a:solidFill>
              <a:latin typeface="Cambria" panose="02040503050406030204" pitchFamily="18" charset="0"/>
            </a:endParaRPr>
          </a:p>
          <a:p>
            <a:pPr eaLnBrk="0" fontAlgn="base" hangingPunct="0">
              <a:spcBef>
                <a:spcPct val="0"/>
              </a:spcBef>
              <a:spcAft>
                <a:spcPct val="0"/>
              </a:spcAft>
            </a:pPr>
            <a:endParaRPr lang="en-US" altLang="en-US" sz="1350" dirty="0">
              <a:solidFill>
                <a:prstClr val="black"/>
              </a:solidFill>
              <a:latin typeface="Arial" panose="020B0604020202020204" pitchFamily="34" charset="0"/>
            </a:endParaRPr>
          </a:p>
        </p:txBody>
      </p:sp>
      <p:sp>
        <p:nvSpPr>
          <p:cNvPr id="2293" name="Rectangle 319"/>
          <p:cNvSpPr>
            <a:spLocks noChangeArrowheads="1"/>
          </p:cNvSpPr>
          <p:nvPr/>
        </p:nvSpPr>
        <p:spPr bwMode="auto">
          <a:xfrm>
            <a:off x="1" y="1054206"/>
            <a:ext cx="138564" cy="634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eaLnBrk="0" fontAlgn="base" hangingPunct="0">
              <a:spcBef>
                <a:spcPct val="0"/>
              </a:spcBef>
              <a:spcAft>
                <a:spcPct val="0"/>
              </a:spcAft>
            </a:pPr>
            <a:endParaRPr lang="en-GB" altLang="en-US" sz="750" b="1">
              <a:solidFill>
                <a:srgbClr val="FF0000"/>
              </a:solidFill>
              <a:ea typeface="Times New Roman" panose="02020603050405020304" pitchFamily="18" charset="0"/>
              <a:cs typeface="Arial" panose="020B0604020202020204" pitchFamily="34" charset="0"/>
            </a:endParaRPr>
          </a:p>
          <a:p>
            <a:pPr eaLnBrk="0" fontAlgn="base" hangingPunct="0">
              <a:spcBef>
                <a:spcPct val="0"/>
              </a:spcBef>
              <a:spcAft>
                <a:spcPct val="0"/>
              </a:spcAft>
            </a:pPr>
            <a:r>
              <a:rPr lang="en-GB" altLang="en-US" sz="750" b="1">
                <a:solidFill>
                  <a:srgbClr val="FF0000"/>
                </a:solidFill>
                <a:ea typeface="Times New Roman" panose="02020603050405020304" pitchFamily="18" charset="0"/>
                <a:cs typeface="Arial" panose="020B0604020202020204" pitchFamily="34" charset="0"/>
              </a:rPr>
              <a:t/>
            </a:r>
            <a:br>
              <a:rPr lang="en-GB" altLang="en-US" sz="750" b="1">
                <a:solidFill>
                  <a:srgbClr val="FF0000"/>
                </a:solidFill>
                <a:ea typeface="Times New Roman" panose="02020603050405020304" pitchFamily="18" charset="0"/>
                <a:cs typeface="Arial" panose="020B0604020202020204" pitchFamily="34" charset="0"/>
              </a:rPr>
            </a:br>
            <a:endParaRPr lang="en-GB" altLang="en-US" sz="825">
              <a:solidFill>
                <a:prstClr val="black"/>
              </a:solidFill>
            </a:endParaRPr>
          </a:p>
          <a:p>
            <a:pPr eaLnBrk="0" fontAlgn="base" hangingPunct="0">
              <a:spcBef>
                <a:spcPct val="0"/>
              </a:spcBef>
              <a:spcAft>
                <a:spcPct val="0"/>
              </a:spcAft>
            </a:pPr>
            <a:endParaRPr lang="en-GB" altLang="en-US" sz="1350">
              <a:solidFill>
                <a:prstClr val="black"/>
              </a:solidFill>
              <a:latin typeface="Arial" panose="020B0604020202020204" pitchFamily="34" charset="0"/>
            </a:endParaRPr>
          </a:p>
        </p:txBody>
      </p:sp>
      <p:sp>
        <p:nvSpPr>
          <p:cNvPr id="2298" name="Rectangle 327"/>
          <p:cNvSpPr>
            <a:spLocks noChangeArrowheads="1"/>
          </p:cNvSpPr>
          <p:nvPr/>
        </p:nvSpPr>
        <p:spPr bwMode="auto">
          <a:xfrm>
            <a:off x="202407" y="15760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GB" sz="1350">
              <a:solidFill>
                <a:prstClr val="black"/>
              </a:solidFill>
            </a:endParaRPr>
          </a:p>
        </p:txBody>
      </p:sp>
    </p:spTree>
    <p:extLst>
      <p:ext uri="{BB962C8B-B14F-4D97-AF65-F5344CB8AC3E}">
        <p14:creationId xmlns:p14="http://schemas.microsoft.com/office/powerpoint/2010/main" val="35622576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733800" y="0"/>
            <a:ext cx="8229600" cy="1252537"/>
          </a:xfrm>
        </p:spPr>
        <p:txBody>
          <a:bodyPr>
            <a:normAutofit/>
          </a:bodyPr>
          <a:lstStyle/>
          <a:p>
            <a:pPr algn="l"/>
            <a:r>
              <a:rPr lang="en-GB" sz="2800" dirty="0" smtClean="0">
                <a:latin typeface="Verdana" panose="020B0604030504040204" pitchFamily="34" charset="0"/>
                <a:ea typeface="Verdana" panose="020B0604030504040204" pitchFamily="34" charset="0"/>
                <a:cs typeface="Verdana" panose="020B0604030504040204" pitchFamily="34" charset="0"/>
              </a:rPr>
              <a:t>NIPP Outcomes Globally</a:t>
            </a:r>
            <a:endParaRPr lang="en-GB" sz="2800" dirty="0">
              <a:latin typeface="Verdana" panose="020B0604030504040204" pitchFamily="34" charset="0"/>
              <a:ea typeface="Verdana" panose="020B0604030504040204" pitchFamily="34" charset="0"/>
              <a:cs typeface="Verdana" panose="020B0604030504040204" pitchFamily="34" charset="0"/>
            </a:endParaRPr>
          </a:p>
        </p:txBody>
      </p:sp>
      <p:pic>
        <p:nvPicPr>
          <p:cNvPr id="16" name="Picture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 y="1642736"/>
            <a:ext cx="8366760" cy="5230503"/>
          </a:xfrm>
          <a:prstGeom prst="rect">
            <a:avLst/>
          </a:prstGeom>
        </p:spPr>
      </p:pic>
    </p:spTree>
    <p:extLst>
      <p:ext uri="{BB962C8B-B14F-4D97-AF65-F5344CB8AC3E}">
        <p14:creationId xmlns:p14="http://schemas.microsoft.com/office/powerpoint/2010/main" val="17094983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733800" y="0"/>
            <a:ext cx="8229600" cy="1252537"/>
          </a:xfrm>
        </p:spPr>
        <p:txBody>
          <a:bodyPr>
            <a:normAutofit/>
          </a:bodyPr>
          <a:lstStyle/>
          <a:p>
            <a:pPr algn="l"/>
            <a:r>
              <a:rPr lang="en-GB" sz="2800" dirty="0" smtClean="0">
                <a:latin typeface="Verdana" panose="020B0604030504040204" pitchFamily="34" charset="0"/>
                <a:ea typeface="Verdana" panose="020B0604030504040204" pitchFamily="34" charset="0"/>
                <a:cs typeface="Verdana" panose="020B0604030504040204" pitchFamily="34" charset="0"/>
              </a:rPr>
              <a:t>NIPP Outcomes Globally</a:t>
            </a:r>
            <a:endParaRPr lang="en-GB" sz="2800" dirty="0">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4" name="Chart 13"/>
          <p:cNvGraphicFramePr/>
          <p:nvPr>
            <p:extLst>
              <p:ext uri="{D42A27DB-BD31-4B8C-83A1-F6EECF244321}">
                <p14:modId xmlns:p14="http://schemas.microsoft.com/office/powerpoint/2010/main" val="2476813290"/>
              </p:ext>
            </p:extLst>
          </p:nvPr>
        </p:nvGraphicFramePr>
        <p:xfrm>
          <a:off x="381000" y="1524000"/>
          <a:ext cx="3810000" cy="4419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Chart 14"/>
          <p:cNvGraphicFramePr/>
          <p:nvPr>
            <p:extLst>
              <p:ext uri="{D42A27DB-BD31-4B8C-83A1-F6EECF244321}">
                <p14:modId xmlns:p14="http://schemas.microsoft.com/office/powerpoint/2010/main" val="2161221244"/>
              </p:ext>
            </p:extLst>
          </p:nvPr>
        </p:nvGraphicFramePr>
        <p:xfrm>
          <a:off x="4800600" y="1600200"/>
          <a:ext cx="3810000" cy="4267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08064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AsOne/>
      </p:bldGraphic>
      <p:bldGraphic spid="15"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1600200" y="-14748"/>
            <a:ext cx="8229600" cy="1252537"/>
          </a:xfrm>
        </p:spPr>
        <p:txBody>
          <a:bodyPr>
            <a:normAutofit/>
          </a:bodyPr>
          <a:lstStyle/>
          <a:p>
            <a:r>
              <a:rPr lang="en-GB" sz="3200" dirty="0" smtClean="0">
                <a:latin typeface="Verdana" panose="020B0604030504040204" pitchFamily="34" charset="0"/>
                <a:ea typeface="Verdana" panose="020B0604030504040204" pitchFamily="34" charset="0"/>
                <a:cs typeface="Verdana" panose="020B0604030504040204" pitchFamily="34" charset="0"/>
              </a:rPr>
              <a:t>NIPP Longitudinal Follow Up</a:t>
            </a:r>
            <a:endParaRPr lang="en-GB" sz="3200" dirty="0">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4" name="Chart 3"/>
          <p:cNvGraphicFramePr>
            <a:graphicFrameLocks/>
          </p:cNvGraphicFramePr>
          <p:nvPr>
            <p:extLst>
              <p:ext uri="{D42A27DB-BD31-4B8C-83A1-F6EECF244321}">
                <p14:modId xmlns:p14="http://schemas.microsoft.com/office/powerpoint/2010/main" val="693172001"/>
              </p:ext>
            </p:extLst>
          </p:nvPr>
        </p:nvGraphicFramePr>
        <p:xfrm>
          <a:off x="457200" y="1981200"/>
          <a:ext cx="8264014" cy="3962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393514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Custom 14">
      <a:dk1>
        <a:sysClr val="windowText" lastClr="000000"/>
      </a:dk1>
      <a:lt1>
        <a:sysClr val="window" lastClr="FFFFFF"/>
      </a:lt1>
      <a:dk2>
        <a:srgbClr val="285E39"/>
      </a:dk2>
      <a:lt2>
        <a:srgbClr val="54A838"/>
      </a:lt2>
      <a:accent1>
        <a:srgbClr val="285E39"/>
      </a:accent1>
      <a:accent2>
        <a:srgbClr val="3A725D"/>
      </a:accent2>
      <a:accent3>
        <a:srgbClr val="0BD0D9"/>
      </a:accent3>
      <a:accent4>
        <a:srgbClr val="10CF9B"/>
      </a:accent4>
      <a:accent5>
        <a:srgbClr val="7CCA62"/>
      </a:accent5>
      <a:accent6>
        <a:srgbClr val="A5C249"/>
      </a:accent6>
      <a:hlink>
        <a:srgbClr val="F49100"/>
      </a:hlink>
      <a:folHlink>
        <a:srgbClr val="85DFD0"/>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1_White Template with blue-green Segoe">
  <a:themeElements>
    <a:clrScheme name="White - blue accents template template">
      <a:dk1>
        <a:srgbClr val="000000"/>
      </a:dk1>
      <a:lt1>
        <a:srgbClr val="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2449</TotalTime>
  <Words>940</Words>
  <Application>Microsoft Office PowerPoint</Application>
  <PresentationFormat>On-screen Show (4:3)</PresentationFormat>
  <Paragraphs>99</Paragraphs>
  <Slides>14</Slides>
  <Notes>2</Notes>
  <HiddenSlides>0</HiddenSlides>
  <MMClips>0</MMClips>
  <ScaleCrop>false</ScaleCrop>
  <HeadingPairs>
    <vt:vector size="4" baseType="variant">
      <vt:variant>
        <vt:lpstr>Theme</vt:lpstr>
      </vt:variant>
      <vt:variant>
        <vt:i4>3</vt:i4>
      </vt:variant>
      <vt:variant>
        <vt:lpstr>Slide Titles</vt:lpstr>
      </vt:variant>
      <vt:variant>
        <vt:i4>14</vt:i4>
      </vt:variant>
    </vt:vector>
  </HeadingPairs>
  <TitlesOfParts>
    <vt:vector size="17" baseType="lpstr">
      <vt:lpstr>Waveform</vt:lpstr>
      <vt:lpstr>1_White Template with blue-green Segoe</vt:lpstr>
      <vt:lpstr>Office Theme</vt:lpstr>
      <vt:lpstr>PowerPoint Presentation</vt:lpstr>
      <vt:lpstr>PowerPoint Presentation</vt:lpstr>
      <vt:lpstr>PowerPoint Presentation</vt:lpstr>
      <vt:lpstr>PowerPoint Presentation</vt:lpstr>
      <vt:lpstr>PowerPoint Presentation</vt:lpstr>
      <vt:lpstr>Overview of NIPP Approach</vt:lpstr>
      <vt:lpstr>NIPP Outcomes Globally</vt:lpstr>
      <vt:lpstr>NIPP Outcomes Globally</vt:lpstr>
      <vt:lpstr>NIPP Longitudinal Follow Up</vt:lpstr>
      <vt:lpstr>PowerPoint Presentation</vt:lpstr>
      <vt:lpstr>NIPP Longitudinal Follow Up</vt:lpstr>
      <vt:lpstr>PowerPoint Presentation</vt:lpstr>
      <vt:lpstr>PowerPoint Presentation</vt:lpstr>
      <vt:lpstr>Thank you!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Barbara Flynn</dc:creator>
  <cp:lastModifiedBy>dcu</cp:lastModifiedBy>
  <cp:revision>154</cp:revision>
  <cp:lastPrinted>2013-12-06T10:44:50Z</cp:lastPrinted>
  <dcterms:created xsi:type="dcterms:W3CDTF">2006-08-16T00:00:00Z</dcterms:created>
  <dcterms:modified xsi:type="dcterms:W3CDTF">2015-12-08T11:07:44Z</dcterms:modified>
</cp:coreProperties>
</file>