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3" r:id="rId3"/>
    <p:sldId id="264" r:id="rId4"/>
    <p:sldId id="257" r:id="rId5"/>
    <p:sldId id="265" r:id="rId6"/>
    <p:sldId id="266" r:id="rId7"/>
    <p:sldId id="267" r:id="rId8"/>
    <p:sldId id="268" r:id="rId9"/>
    <p:sldId id="269" r:id="rId10"/>
    <p:sldId id="258" r:id="rId11"/>
    <p:sldId id="275" r:id="rId12"/>
    <p:sldId id="270" r:id="rId13"/>
    <p:sldId id="271" r:id="rId14"/>
    <p:sldId id="272" r:id="rId15"/>
    <p:sldId id="273" r:id="rId16"/>
    <p:sldId id="259" r:id="rId17"/>
    <p:sldId id="276" r:id="rId18"/>
    <p:sldId id="277" r:id="rId19"/>
    <p:sldId id="278" r:id="rId20"/>
    <p:sldId id="260" r:id="rId21"/>
    <p:sldId id="261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9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A4959-0466-488F-B75D-168610BE00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F7D5AF-8B81-43F4-A643-365176600D3B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Gender</a:t>
          </a:r>
          <a:endParaRPr lang="en-IE" dirty="0"/>
        </a:p>
      </dgm:t>
    </dgm:pt>
    <dgm:pt modelId="{34C2C5C3-BDDF-4FB4-9C30-D6758E9FD915}" type="parTrans" cxnId="{17A6693A-7570-40BA-86BA-23288ACA1B3E}">
      <dgm:prSet/>
      <dgm:spPr/>
      <dgm:t>
        <a:bodyPr/>
        <a:lstStyle/>
        <a:p>
          <a:endParaRPr lang="en-IE"/>
        </a:p>
      </dgm:t>
    </dgm:pt>
    <dgm:pt modelId="{A2044E3D-6738-4C9E-A2D9-DA85ACA341C8}" type="sibTrans" cxnId="{17A6693A-7570-40BA-86BA-23288ACA1B3E}">
      <dgm:prSet/>
      <dgm:spPr/>
      <dgm:t>
        <a:bodyPr/>
        <a:lstStyle/>
        <a:p>
          <a:endParaRPr lang="en-IE"/>
        </a:p>
      </dgm:t>
    </dgm:pt>
    <dgm:pt modelId="{056C08B0-5DAE-42A0-9FDD-9CABFDA53A0A}">
      <dgm:prSet phldrT="[Text]"/>
      <dgm:spPr/>
      <dgm:t>
        <a:bodyPr/>
        <a:lstStyle/>
        <a:p>
          <a:r>
            <a:rPr lang="en-IE" dirty="0" smtClean="0"/>
            <a:t>Equity</a:t>
          </a:r>
          <a:endParaRPr lang="en-IE" dirty="0"/>
        </a:p>
      </dgm:t>
    </dgm:pt>
    <dgm:pt modelId="{BB31447A-A17D-4562-9157-D0AACD5D2DD5}" type="parTrans" cxnId="{62E994ED-314C-4172-A7CC-1A812D460301}">
      <dgm:prSet/>
      <dgm:spPr/>
      <dgm:t>
        <a:bodyPr/>
        <a:lstStyle/>
        <a:p>
          <a:endParaRPr lang="en-IE"/>
        </a:p>
      </dgm:t>
    </dgm:pt>
    <dgm:pt modelId="{9A2D0DC1-AC4D-4510-8235-58D7EB843A04}" type="sibTrans" cxnId="{62E994ED-314C-4172-A7CC-1A812D460301}">
      <dgm:prSet/>
      <dgm:spPr/>
      <dgm:t>
        <a:bodyPr/>
        <a:lstStyle/>
        <a:p>
          <a:endParaRPr lang="en-IE"/>
        </a:p>
      </dgm:t>
    </dgm:pt>
    <dgm:pt modelId="{23D2E5D3-A432-46FB-A774-E372F1BE70E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ECB69AB6-F228-4753-AB0A-317CBA107F30}" type="parTrans" cxnId="{DD3BFC90-847D-4E53-9B70-0A153CD4C50B}">
      <dgm:prSet/>
      <dgm:spPr/>
      <dgm:t>
        <a:bodyPr/>
        <a:lstStyle/>
        <a:p>
          <a:endParaRPr lang="en-IE"/>
        </a:p>
      </dgm:t>
    </dgm:pt>
    <dgm:pt modelId="{027397AF-714B-412A-8C62-79795755B54F}" type="sibTrans" cxnId="{DD3BFC90-847D-4E53-9B70-0A153CD4C50B}">
      <dgm:prSet/>
      <dgm:spPr/>
      <dgm:t>
        <a:bodyPr/>
        <a:lstStyle/>
        <a:p>
          <a:endParaRPr lang="en-IE"/>
        </a:p>
      </dgm:t>
    </dgm:pt>
    <dgm:pt modelId="{9884B622-031A-4BB4-89AC-44082A9B0252}" type="pres">
      <dgm:prSet presAssocID="{B72A4959-0466-488F-B75D-168610BE00E4}" presName="CompostProcess" presStyleCnt="0">
        <dgm:presLayoutVars>
          <dgm:dir/>
          <dgm:resizeHandles val="exact"/>
        </dgm:presLayoutVars>
      </dgm:prSet>
      <dgm:spPr/>
    </dgm:pt>
    <dgm:pt modelId="{1D4AFBD8-0D07-4EF4-BBBF-9B8429986400}" type="pres">
      <dgm:prSet presAssocID="{B72A4959-0466-488F-B75D-168610BE00E4}" presName="arrow" presStyleLbl="bgShp" presStyleIdx="0" presStyleCnt="1"/>
      <dgm:spPr/>
    </dgm:pt>
    <dgm:pt modelId="{4619A35B-17BA-4015-B950-D796558C7A39}" type="pres">
      <dgm:prSet presAssocID="{B72A4959-0466-488F-B75D-168610BE00E4}" presName="linearProcess" presStyleCnt="0"/>
      <dgm:spPr/>
    </dgm:pt>
    <dgm:pt modelId="{8836343D-9292-4E1D-A765-24D6957460E6}" type="pres">
      <dgm:prSet presAssocID="{83F7D5AF-8B81-43F4-A643-365176600D3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B5A299-21EE-4772-97AB-E8A1DB91A006}" type="pres">
      <dgm:prSet presAssocID="{A2044E3D-6738-4C9E-A2D9-DA85ACA341C8}" presName="sibTrans" presStyleCnt="0"/>
      <dgm:spPr/>
    </dgm:pt>
    <dgm:pt modelId="{B9308680-F23C-439E-B436-294273D5CF65}" type="pres">
      <dgm:prSet presAssocID="{056C08B0-5DAE-42A0-9FDD-9CABFDA53A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AB61C28-3A11-41CF-90F5-145CC31C902B}" type="pres">
      <dgm:prSet presAssocID="{9A2D0DC1-AC4D-4510-8235-58D7EB843A04}" presName="sibTrans" presStyleCnt="0"/>
      <dgm:spPr/>
    </dgm:pt>
    <dgm:pt modelId="{A668C68A-01C7-40D7-A417-3D7683AF83A0}" type="pres">
      <dgm:prSet presAssocID="{23D2E5D3-A432-46FB-A774-E372F1BE70E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92A3DE2-A295-4F0A-B93A-8C8E9A316130}" type="presOf" srcId="{056C08B0-5DAE-42A0-9FDD-9CABFDA53A0A}" destId="{B9308680-F23C-439E-B436-294273D5CF65}" srcOrd="0" destOrd="0" presId="urn:microsoft.com/office/officeart/2005/8/layout/hProcess9"/>
    <dgm:cxn modelId="{62E994ED-314C-4172-A7CC-1A812D460301}" srcId="{B72A4959-0466-488F-B75D-168610BE00E4}" destId="{056C08B0-5DAE-42A0-9FDD-9CABFDA53A0A}" srcOrd="1" destOrd="0" parTransId="{BB31447A-A17D-4562-9157-D0AACD5D2DD5}" sibTransId="{9A2D0DC1-AC4D-4510-8235-58D7EB843A04}"/>
    <dgm:cxn modelId="{10CA115D-9023-4CD8-A7A5-63F8B9C5BCD2}" type="presOf" srcId="{23D2E5D3-A432-46FB-A774-E372F1BE70E3}" destId="{A668C68A-01C7-40D7-A417-3D7683AF83A0}" srcOrd="0" destOrd="0" presId="urn:microsoft.com/office/officeart/2005/8/layout/hProcess9"/>
    <dgm:cxn modelId="{6E1528F6-C7FE-4F3C-A401-9CDE0AD47E2F}" type="presOf" srcId="{83F7D5AF-8B81-43F4-A643-365176600D3B}" destId="{8836343D-9292-4E1D-A765-24D6957460E6}" srcOrd="0" destOrd="0" presId="urn:microsoft.com/office/officeart/2005/8/layout/hProcess9"/>
    <dgm:cxn modelId="{034CDD96-7AB7-4E7C-AD25-ECBC3B090B4C}" type="presOf" srcId="{B72A4959-0466-488F-B75D-168610BE00E4}" destId="{9884B622-031A-4BB4-89AC-44082A9B0252}" srcOrd="0" destOrd="0" presId="urn:microsoft.com/office/officeart/2005/8/layout/hProcess9"/>
    <dgm:cxn modelId="{DD3BFC90-847D-4E53-9B70-0A153CD4C50B}" srcId="{B72A4959-0466-488F-B75D-168610BE00E4}" destId="{23D2E5D3-A432-46FB-A774-E372F1BE70E3}" srcOrd="2" destOrd="0" parTransId="{ECB69AB6-F228-4753-AB0A-317CBA107F30}" sibTransId="{027397AF-714B-412A-8C62-79795755B54F}"/>
    <dgm:cxn modelId="{17A6693A-7570-40BA-86BA-23288ACA1B3E}" srcId="{B72A4959-0466-488F-B75D-168610BE00E4}" destId="{83F7D5AF-8B81-43F4-A643-365176600D3B}" srcOrd="0" destOrd="0" parTransId="{34C2C5C3-BDDF-4FB4-9C30-D6758E9FD915}" sibTransId="{A2044E3D-6738-4C9E-A2D9-DA85ACA341C8}"/>
    <dgm:cxn modelId="{D6E8B63D-4A22-4E5D-982B-63A5CAFAA8A6}" type="presParOf" srcId="{9884B622-031A-4BB4-89AC-44082A9B0252}" destId="{1D4AFBD8-0D07-4EF4-BBBF-9B8429986400}" srcOrd="0" destOrd="0" presId="urn:microsoft.com/office/officeart/2005/8/layout/hProcess9"/>
    <dgm:cxn modelId="{9167FF3E-2F62-48AA-8346-7914F6D921C2}" type="presParOf" srcId="{9884B622-031A-4BB4-89AC-44082A9B0252}" destId="{4619A35B-17BA-4015-B950-D796558C7A39}" srcOrd="1" destOrd="0" presId="urn:microsoft.com/office/officeart/2005/8/layout/hProcess9"/>
    <dgm:cxn modelId="{1C5EE23C-FE04-4C38-9E3B-0B691F9D7FA9}" type="presParOf" srcId="{4619A35B-17BA-4015-B950-D796558C7A39}" destId="{8836343D-9292-4E1D-A765-24D6957460E6}" srcOrd="0" destOrd="0" presId="urn:microsoft.com/office/officeart/2005/8/layout/hProcess9"/>
    <dgm:cxn modelId="{79213B55-365D-4EAF-8B2C-66A88290E6BD}" type="presParOf" srcId="{4619A35B-17BA-4015-B950-D796558C7A39}" destId="{CEB5A299-21EE-4772-97AB-E8A1DB91A006}" srcOrd="1" destOrd="0" presId="urn:microsoft.com/office/officeart/2005/8/layout/hProcess9"/>
    <dgm:cxn modelId="{9C784B95-3CC8-48A8-A29F-87767DEDA931}" type="presParOf" srcId="{4619A35B-17BA-4015-B950-D796558C7A39}" destId="{B9308680-F23C-439E-B436-294273D5CF65}" srcOrd="2" destOrd="0" presId="urn:microsoft.com/office/officeart/2005/8/layout/hProcess9"/>
    <dgm:cxn modelId="{0CA7DCD6-473A-4585-A928-C14D96E3A039}" type="presParOf" srcId="{4619A35B-17BA-4015-B950-D796558C7A39}" destId="{AAB61C28-3A11-41CF-90F5-145CC31C902B}" srcOrd="3" destOrd="0" presId="urn:microsoft.com/office/officeart/2005/8/layout/hProcess9"/>
    <dgm:cxn modelId="{B7ED4049-0638-44C8-A44D-D0C409AF029B}" type="presParOf" srcId="{4619A35B-17BA-4015-B950-D796558C7A39}" destId="{A668C68A-01C7-40D7-A417-3D7683AF83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AAA348-2395-4AC6-8292-2048894D41B4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6448F89-5FFA-4B5A-92E3-52C9843A7EBD}">
      <dgm:prSet phldrT="[Text]"/>
      <dgm:spPr/>
      <dgm:t>
        <a:bodyPr/>
        <a:lstStyle/>
        <a:p>
          <a:r>
            <a:rPr lang="en-IE" dirty="0" smtClean="0"/>
            <a:t>Enacted by Reagan</a:t>
          </a:r>
          <a:endParaRPr lang="en-IE" dirty="0"/>
        </a:p>
      </dgm:t>
    </dgm:pt>
    <dgm:pt modelId="{E758B162-A428-4B9E-A7B1-91EC9B240A6F}" type="parTrans" cxnId="{3860F86F-B04E-4480-8D86-BFC5EB8B2C9E}">
      <dgm:prSet/>
      <dgm:spPr/>
      <dgm:t>
        <a:bodyPr/>
        <a:lstStyle/>
        <a:p>
          <a:endParaRPr lang="en-IE"/>
        </a:p>
      </dgm:t>
    </dgm:pt>
    <dgm:pt modelId="{308A19BD-2574-47CF-B322-C761E5D4B104}" type="sibTrans" cxnId="{3860F86F-B04E-4480-8D86-BFC5EB8B2C9E}">
      <dgm:prSet/>
      <dgm:spPr/>
      <dgm:t>
        <a:bodyPr/>
        <a:lstStyle/>
        <a:p>
          <a:endParaRPr lang="en-IE"/>
        </a:p>
      </dgm:t>
    </dgm:pt>
    <dgm:pt modelId="{CD40CAB3-70C9-4994-9EDB-BD6CEE5497A9}">
      <dgm:prSet phldrT="[Text]"/>
      <dgm:spPr/>
      <dgm:t>
        <a:bodyPr/>
        <a:lstStyle/>
        <a:p>
          <a:r>
            <a:rPr lang="en-IE" dirty="0" smtClean="0"/>
            <a:t>Rescinded by Clinton </a:t>
          </a:r>
          <a:endParaRPr lang="en-IE" dirty="0"/>
        </a:p>
      </dgm:t>
    </dgm:pt>
    <dgm:pt modelId="{3DA0FB3A-6D91-4BAA-9E44-490FE91A3786}" type="parTrans" cxnId="{51ED7403-D60C-4BA7-96EA-883D98616874}">
      <dgm:prSet/>
      <dgm:spPr/>
      <dgm:t>
        <a:bodyPr/>
        <a:lstStyle/>
        <a:p>
          <a:endParaRPr lang="en-IE"/>
        </a:p>
      </dgm:t>
    </dgm:pt>
    <dgm:pt modelId="{F9F67FF3-BC1A-49D7-B6C6-1A222EA1273E}" type="sibTrans" cxnId="{51ED7403-D60C-4BA7-96EA-883D98616874}">
      <dgm:prSet/>
      <dgm:spPr/>
      <dgm:t>
        <a:bodyPr/>
        <a:lstStyle/>
        <a:p>
          <a:endParaRPr lang="en-IE"/>
        </a:p>
      </dgm:t>
    </dgm:pt>
    <dgm:pt modelId="{DE849DA5-F3B7-4B4E-8E3E-4959537C7EE3}">
      <dgm:prSet phldrT="[Text]"/>
      <dgm:spPr/>
      <dgm:t>
        <a:bodyPr/>
        <a:lstStyle/>
        <a:p>
          <a:r>
            <a:rPr lang="en-IE" dirty="0" smtClean="0"/>
            <a:t>Enacted by Bush</a:t>
          </a:r>
          <a:endParaRPr lang="en-IE" dirty="0"/>
        </a:p>
      </dgm:t>
    </dgm:pt>
    <dgm:pt modelId="{2A65949E-F2BC-4C3F-A8CF-9EEEAD540989}" type="parTrans" cxnId="{D188478C-377C-4ABE-AAFF-C7F75517C53F}">
      <dgm:prSet/>
      <dgm:spPr/>
      <dgm:t>
        <a:bodyPr/>
        <a:lstStyle/>
        <a:p>
          <a:endParaRPr lang="en-IE"/>
        </a:p>
      </dgm:t>
    </dgm:pt>
    <dgm:pt modelId="{0EDBFCE8-A152-4B13-BD0A-566BF0483A71}" type="sibTrans" cxnId="{D188478C-377C-4ABE-AAFF-C7F75517C53F}">
      <dgm:prSet/>
      <dgm:spPr/>
      <dgm:t>
        <a:bodyPr/>
        <a:lstStyle/>
        <a:p>
          <a:endParaRPr lang="en-IE"/>
        </a:p>
      </dgm:t>
    </dgm:pt>
    <dgm:pt modelId="{995B3ACD-2104-4699-B524-4A885E554D6D}">
      <dgm:prSet phldrT="[Text]"/>
      <dgm:spPr/>
      <dgm:t>
        <a:bodyPr/>
        <a:lstStyle/>
        <a:p>
          <a:r>
            <a:rPr lang="en-IE" dirty="0" smtClean="0"/>
            <a:t>Rescinded by Obama</a:t>
          </a:r>
          <a:endParaRPr lang="en-IE" dirty="0"/>
        </a:p>
      </dgm:t>
    </dgm:pt>
    <dgm:pt modelId="{088DF929-034A-4152-A110-4F66B22F1746}" type="parTrans" cxnId="{71A16465-8A69-41DF-BC9F-2CE021BAAD0B}">
      <dgm:prSet/>
      <dgm:spPr/>
      <dgm:t>
        <a:bodyPr/>
        <a:lstStyle/>
        <a:p>
          <a:endParaRPr lang="en-IE"/>
        </a:p>
      </dgm:t>
    </dgm:pt>
    <dgm:pt modelId="{437C01CE-8534-46A1-842E-7741D5A20202}" type="sibTrans" cxnId="{71A16465-8A69-41DF-BC9F-2CE021BAAD0B}">
      <dgm:prSet/>
      <dgm:spPr/>
      <dgm:t>
        <a:bodyPr/>
        <a:lstStyle/>
        <a:p>
          <a:endParaRPr lang="en-IE"/>
        </a:p>
      </dgm:t>
    </dgm:pt>
    <dgm:pt modelId="{BF73094D-F66A-497B-8E6C-AFFB7B274DEB}">
      <dgm:prSet phldrT="[Text]"/>
      <dgm:spPr/>
      <dgm:t>
        <a:bodyPr/>
        <a:lstStyle/>
        <a:p>
          <a:r>
            <a:rPr lang="en-IE" dirty="0" smtClean="0"/>
            <a:t>Enacted by Trump</a:t>
          </a:r>
          <a:endParaRPr lang="en-IE" dirty="0"/>
        </a:p>
      </dgm:t>
    </dgm:pt>
    <dgm:pt modelId="{1A4B3FD9-503B-457E-B60C-FAC4FB373197}" type="parTrans" cxnId="{E57A6CBE-872A-4CD1-8921-597A920A9D31}">
      <dgm:prSet/>
      <dgm:spPr/>
      <dgm:t>
        <a:bodyPr/>
        <a:lstStyle/>
        <a:p>
          <a:endParaRPr lang="en-IE"/>
        </a:p>
      </dgm:t>
    </dgm:pt>
    <dgm:pt modelId="{95BAE67F-E270-46B3-AA98-5F8A0F08372D}" type="sibTrans" cxnId="{E57A6CBE-872A-4CD1-8921-597A920A9D31}">
      <dgm:prSet/>
      <dgm:spPr/>
      <dgm:t>
        <a:bodyPr/>
        <a:lstStyle/>
        <a:p>
          <a:endParaRPr lang="en-IE"/>
        </a:p>
      </dgm:t>
    </dgm:pt>
    <dgm:pt modelId="{D52687C3-4B88-4CCD-99B9-F3DB30791652}" type="pres">
      <dgm:prSet presAssocID="{DDAAA348-2395-4AC6-8292-2048894D4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89DA660-BCD0-4838-85C1-A36E9B33C999}" type="pres">
      <dgm:prSet presAssocID="{BF73094D-F66A-497B-8E6C-AFFB7B274DEB}" presName="boxAndChildren" presStyleCnt="0"/>
      <dgm:spPr/>
    </dgm:pt>
    <dgm:pt modelId="{570AA04C-8C56-4D93-8C4A-5CB3B6D443A6}" type="pres">
      <dgm:prSet presAssocID="{BF73094D-F66A-497B-8E6C-AFFB7B274DEB}" presName="parentTextBox" presStyleLbl="node1" presStyleIdx="0" presStyleCnt="5"/>
      <dgm:spPr/>
      <dgm:t>
        <a:bodyPr/>
        <a:lstStyle/>
        <a:p>
          <a:endParaRPr lang="en-IE"/>
        </a:p>
      </dgm:t>
    </dgm:pt>
    <dgm:pt modelId="{816E8B00-C309-4AE4-A9BB-D33ABB4387E9}" type="pres">
      <dgm:prSet presAssocID="{437C01CE-8534-46A1-842E-7741D5A20202}" presName="sp" presStyleCnt="0"/>
      <dgm:spPr/>
    </dgm:pt>
    <dgm:pt modelId="{68EE4339-4CB4-4BC7-AFC8-B095DF0852D5}" type="pres">
      <dgm:prSet presAssocID="{995B3ACD-2104-4699-B524-4A885E554D6D}" presName="arrowAndChildren" presStyleCnt="0"/>
      <dgm:spPr/>
    </dgm:pt>
    <dgm:pt modelId="{4DA8431D-3742-4C4C-8D42-D89882F886CB}" type="pres">
      <dgm:prSet presAssocID="{995B3ACD-2104-4699-B524-4A885E554D6D}" presName="parentTextArrow" presStyleLbl="node1" presStyleIdx="1" presStyleCnt="5"/>
      <dgm:spPr/>
      <dgm:t>
        <a:bodyPr/>
        <a:lstStyle/>
        <a:p>
          <a:endParaRPr lang="en-IE"/>
        </a:p>
      </dgm:t>
    </dgm:pt>
    <dgm:pt modelId="{AF7A9CD8-91F8-45F5-B4EE-6FC5AA05F766}" type="pres">
      <dgm:prSet presAssocID="{0EDBFCE8-A152-4B13-BD0A-566BF0483A71}" presName="sp" presStyleCnt="0"/>
      <dgm:spPr/>
    </dgm:pt>
    <dgm:pt modelId="{6A99E3FF-472B-4514-A44E-D73D399A3812}" type="pres">
      <dgm:prSet presAssocID="{DE849DA5-F3B7-4B4E-8E3E-4959537C7EE3}" presName="arrowAndChildren" presStyleCnt="0"/>
      <dgm:spPr/>
    </dgm:pt>
    <dgm:pt modelId="{0BA90987-121F-41AF-88DD-6A66C65C344E}" type="pres">
      <dgm:prSet presAssocID="{DE849DA5-F3B7-4B4E-8E3E-4959537C7EE3}" presName="parentTextArrow" presStyleLbl="node1" presStyleIdx="2" presStyleCnt="5"/>
      <dgm:spPr/>
      <dgm:t>
        <a:bodyPr/>
        <a:lstStyle/>
        <a:p>
          <a:endParaRPr lang="en-IE"/>
        </a:p>
      </dgm:t>
    </dgm:pt>
    <dgm:pt modelId="{3F46BF31-1752-493D-A785-D62BA21FBFAC}" type="pres">
      <dgm:prSet presAssocID="{F9F67FF3-BC1A-49D7-B6C6-1A222EA1273E}" presName="sp" presStyleCnt="0"/>
      <dgm:spPr/>
    </dgm:pt>
    <dgm:pt modelId="{01B8F351-1531-4919-B154-3D22EFDEC938}" type="pres">
      <dgm:prSet presAssocID="{CD40CAB3-70C9-4994-9EDB-BD6CEE5497A9}" presName="arrowAndChildren" presStyleCnt="0"/>
      <dgm:spPr/>
    </dgm:pt>
    <dgm:pt modelId="{0C221482-5170-42E7-B374-ED40CE3A3ED6}" type="pres">
      <dgm:prSet presAssocID="{CD40CAB3-70C9-4994-9EDB-BD6CEE5497A9}" presName="parentTextArrow" presStyleLbl="node1" presStyleIdx="3" presStyleCnt="5"/>
      <dgm:spPr/>
      <dgm:t>
        <a:bodyPr/>
        <a:lstStyle/>
        <a:p>
          <a:endParaRPr lang="en-IE"/>
        </a:p>
      </dgm:t>
    </dgm:pt>
    <dgm:pt modelId="{1AF14A90-FADA-4601-B93B-632F16E2F49A}" type="pres">
      <dgm:prSet presAssocID="{308A19BD-2574-47CF-B322-C761E5D4B104}" presName="sp" presStyleCnt="0"/>
      <dgm:spPr/>
    </dgm:pt>
    <dgm:pt modelId="{2FAFBBE0-E2FD-4C05-9489-A54548E98FB8}" type="pres">
      <dgm:prSet presAssocID="{66448F89-5FFA-4B5A-92E3-52C9843A7EBD}" presName="arrowAndChildren" presStyleCnt="0"/>
      <dgm:spPr/>
    </dgm:pt>
    <dgm:pt modelId="{74EF5D71-99E9-4D38-A974-7A23DEFE767D}" type="pres">
      <dgm:prSet presAssocID="{66448F89-5FFA-4B5A-92E3-52C9843A7EBD}" presName="parentTextArrow" presStyleLbl="node1" presStyleIdx="4" presStyleCnt="5"/>
      <dgm:spPr/>
      <dgm:t>
        <a:bodyPr/>
        <a:lstStyle/>
        <a:p>
          <a:endParaRPr lang="en-IE"/>
        </a:p>
      </dgm:t>
    </dgm:pt>
  </dgm:ptLst>
  <dgm:cxnLst>
    <dgm:cxn modelId="{22CB1A74-617F-48A7-8E02-E60B7793485F}" type="presOf" srcId="{66448F89-5FFA-4B5A-92E3-52C9843A7EBD}" destId="{74EF5D71-99E9-4D38-A974-7A23DEFE767D}" srcOrd="0" destOrd="0" presId="urn:microsoft.com/office/officeart/2005/8/layout/process4"/>
    <dgm:cxn modelId="{C6C5E912-3390-41C8-8400-C0F8A3489322}" type="presOf" srcId="{BF73094D-F66A-497B-8E6C-AFFB7B274DEB}" destId="{570AA04C-8C56-4D93-8C4A-5CB3B6D443A6}" srcOrd="0" destOrd="0" presId="urn:microsoft.com/office/officeart/2005/8/layout/process4"/>
    <dgm:cxn modelId="{E57A6CBE-872A-4CD1-8921-597A920A9D31}" srcId="{DDAAA348-2395-4AC6-8292-2048894D41B4}" destId="{BF73094D-F66A-497B-8E6C-AFFB7B274DEB}" srcOrd="4" destOrd="0" parTransId="{1A4B3FD9-503B-457E-B60C-FAC4FB373197}" sibTransId="{95BAE67F-E270-46B3-AA98-5F8A0F08372D}"/>
    <dgm:cxn modelId="{719A18B1-4256-41E9-A3F9-29CF8802F577}" type="presOf" srcId="{DDAAA348-2395-4AC6-8292-2048894D41B4}" destId="{D52687C3-4B88-4CCD-99B9-F3DB30791652}" srcOrd="0" destOrd="0" presId="urn:microsoft.com/office/officeart/2005/8/layout/process4"/>
    <dgm:cxn modelId="{42216538-A833-4A33-AC0B-5FB3A0E7797F}" type="presOf" srcId="{CD40CAB3-70C9-4994-9EDB-BD6CEE5497A9}" destId="{0C221482-5170-42E7-B374-ED40CE3A3ED6}" srcOrd="0" destOrd="0" presId="urn:microsoft.com/office/officeart/2005/8/layout/process4"/>
    <dgm:cxn modelId="{3860F86F-B04E-4480-8D86-BFC5EB8B2C9E}" srcId="{DDAAA348-2395-4AC6-8292-2048894D41B4}" destId="{66448F89-5FFA-4B5A-92E3-52C9843A7EBD}" srcOrd="0" destOrd="0" parTransId="{E758B162-A428-4B9E-A7B1-91EC9B240A6F}" sibTransId="{308A19BD-2574-47CF-B322-C761E5D4B104}"/>
    <dgm:cxn modelId="{51ED7403-D60C-4BA7-96EA-883D98616874}" srcId="{DDAAA348-2395-4AC6-8292-2048894D41B4}" destId="{CD40CAB3-70C9-4994-9EDB-BD6CEE5497A9}" srcOrd="1" destOrd="0" parTransId="{3DA0FB3A-6D91-4BAA-9E44-490FE91A3786}" sibTransId="{F9F67FF3-BC1A-49D7-B6C6-1A222EA1273E}"/>
    <dgm:cxn modelId="{71A16465-8A69-41DF-BC9F-2CE021BAAD0B}" srcId="{DDAAA348-2395-4AC6-8292-2048894D41B4}" destId="{995B3ACD-2104-4699-B524-4A885E554D6D}" srcOrd="3" destOrd="0" parTransId="{088DF929-034A-4152-A110-4F66B22F1746}" sibTransId="{437C01CE-8534-46A1-842E-7741D5A20202}"/>
    <dgm:cxn modelId="{D188478C-377C-4ABE-AAFF-C7F75517C53F}" srcId="{DDAAA348-2395-4AC6-8292-2048894D41B4}" destId="{DE849DA5-F3B7-4B4E-8E3E-4959537C7EE3}" srcOrd="2" destOrd="0" parTransId="{2A65949E-F2BC-4C3F-A8CF-9EEEAD540989}" sibTransId="{0EDBFCE8-A152-4B13-BD0A-566BF0483A71}"/>
    <dgm:cxn modelId="{8FCAEA13-EA21-4B67-80F3-8CFEBDD9A827}" type="presOf" srcId="{DE849DA5-F3B7-4B4E-8E3E-4959537C7EE3}" destId="{0BA90987-121F-41AF-88DD-6A66C65C344E}" srcOrd="0" destOrd="0" presId="urn:microsoft.com/office/officeart/2005/8/layout/process4"/>
    <dgm:cxn modelId="{8B887494-0E03-4433-92A7-9A7D055CD87A}" type="presOf" srcId="{995B3ACD-2104-4699-B524-4A885E554D6D}" destId="{4DA8431D-3742-4C4C-8D42-D89882F886CB}" srcOrd="0" destOrd="0" presId="urn:microsoft.com/office/officeart/2005/8/layout/process4"/>
    <dgm:cxn modelId="{4444AFD7-D726-4D21-AF06-2C3377E0EFEB}" type="presParOf" srcId="{D52687C3-4B88-4CCD-99B9-F3DB30791652}" destId="{F89DA660-BCD0-4838-85C1-A36E9B33C999}" srcOrd="0" destOrd="0" presId="urn:microsoft.com/office/officeart/2005/8/layout/process4"/>
    <dgm:cxn modelId="{1B2B5B03-D36E-4D4B-BB71-291CFC8BE76F}" type="presParOf" srcId="{F89DA660-BCD0-4838-85C1-A36E9B33C999}" destId="{570AA04C-8C56-4D93-8C4A-5CB3B6D443A6}" srcOrd="0" destOrd="0" presId="urn:microsoft.com/office/officeart/2005/8/layout/process4"/>
    <dgm:cxn modelId="{D5EE268D-AF77-4A95-BC1F-D7C4F7C99BCC}" type="presParOf" srcId="{D52687C3-4B88-4CCD-99B9-F3DB30791652}" destId="{816E8B00-C309-4AE4-A9BB-D33ABB4387E9}" srcOrd="1" destOrd="0" presId="urn:microsoft.com/office/officeart/2005/8/layout/process4"/>
    <dgm:cxn modelId="{4F550DDB-B6FB-4387-AAE8-034700F2C45B}" type="presParOf" srcId="{D52687C3-4B88-4CCD-99B9-F3DB30791652}" destId="{68EE4339-4CB4-4BC7-AFC8-B095DF0852D5}" srcOrd="2" destOrd="0" presId="urn:microsoft.com/office/officeart/2005/8/layout/process4"/>
    <dgm:cxn modelId="{21154993-A3CE-4B5F-B717-43AB2E503EE4}" type="presParOf" srcId="{68EE4339-4CB4-4BC7-AFC8-B095DF0852D5}" destId="{4DA8431D-3742-4C4C-8D42-D89882F886CB}" srcOrd="0" destOrd="0" presId="urn:microsoft.com/office/officeart/2005/8/layout/process4"/>
    <dgm:cxn modelId="{3C5EA896-BE18-464A-BCC1-991424299381}" type="presParOf" srcId="{D52687C3-4B88-4CCD-99B9-F3DB30791652}" destId="{AF7A9CD8-91F8-45F5-B4EE-6FC5AA05F766}" srcOrd="3" destOrd="0" presId="urn:microsoft.com/office/officeart/2005/8/layout/process4"/>
    <dgm:cxn modelId="{5933A894-A10F-4F83-9238-D4DFF50C3FA6}" type="presParOf" srcId="{D52687C3-4B88-4CCD-99B9-F3DB30791652}" destId="{6A99E3FF-472B-4514-A44E-D73D399A3812}" srcOrd="4" destOrd="0" presId="urn:microsoft.com/office/officeart/2005/8/layout/process4"/>
    <dgm:cxn modelId="{D0A5E53A-7F70-42DA-BC7C-86E67E3AA94E}" type="presParOf" srcId="{6A99E3FF-472B-4514-A44E-D73D399A3812}" destId="{0BA90987-121F-41AF-88DD-6A66C65C344E}" srcOrd="0" destOrd="0" presId="urn:microsoft.com/office/officeart/2005/8/layout/process4"/>
    <dgm:cxn modelId="{C371E213-1C97-4DB5-B6FE-F793E861FFF8}" type="presParOf" srcId="{D52687C3-4B88-4CCD-99B9-F3DB30791652}" destId="{3F46BF31-1752-493D-A785-D62BA21FBFAC}" srcOrd="5" destOrd="0" presId="urn:microsoft.com/office/officeart/2005/8/layout/process4"/>
    <dgm:cxn modelId="{54162DB8-7918-43F6-9240-2166BE84530D}" type="presParOf" srcId="{D52687C3-4B88-4CCD-99B9-F3DB30791652}" destId="{01B8F351-1531-4919-B154-3D22EFDEC938}" srcOrd="6" destOrd="0" presId="urn:microsoft.com/office/officeart/2005/8/layout/process4"/>
    <dgm:cxn modelId="{4B7BBEAA-DFB4-4079-959D-00CD3C1FCF1A}" type="presParOf" srcId="{01B8F351-1531-4919-B154-3D22EFDEC938}" destId="{0C221482-5170-42E7-B374-ED40CE3A3ED6}" srcOrd="0" destOrd="0" presId="urn:microsoft.com/office/officeart/2005/8/layout/process4"/>
    <dgm:cxn modelId="{2F4C40CA-BF19-49F9-BC4B-96E0C81924F0}" type="presParOf" srcId="{D52687C3-4B88-4CCD-99B9-F3DB30791652}" destId="{1AF14A90-FADA-4601-B93B-632F16E2F49A}" srcOrd="7" destOrd="0" presId="urn:microsoft.com/office/officeart/2005/8/layout/process4"/>
    <dgm:cxn modelId="{D7145A53-C761-42F2-908E-AA8DE065488C}" type="presParOf" srcId="{D52687C3-4B88-4CCD-99B9-F3DB30791652}" destId="{2FAFBBE0-E2FD-4C05-9489-A54548E98FB8}" srcOrd="8" destOrd="0" presId="urn:microsoft.com/office/officeart/2005/8/layout/process4"/>
    <dgm:cxn modelId="{A941AD92-4BA0-4ADF-AF1B-54F84AEAB383}" type="presParOf" srcId="{2FAFBBE0-E2FD-4C05-9489-A54548E98FB8}" destId="{74EF5D71-99E9-4D38-A974-7A23DEFE76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AAA348-2395-4AC6-8292-2048894D41B4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6448F89-5FFA-4B5A-92E3-52C9843A7EBD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Enacted by Reagan</a:t>
          </a:r>
          <a:endParaRPr lang="en-IE" dirty="0"/>
        </a:p>
      </dgm:t>
    </dgm:pt>
    <dgm:pt modelId="{E758B162-A428-4B9E-A7B1-91EC9B240A6F}" type="parTrans" cxnId="{3860F86F-B04E-4480-8D86-BFC5EB8B2C9E}">
      <dgm:prSet/>
      <dgm:spPr/>
      <dgm:t>
        <a:bodyPr/>
        <a:lstStyle/>
        <a:p>
          <a:endParaRPr lang="en-IE"/>
        </a:p>
      </dgm:t>
    </dgm:pt>
    <dgm:pt modelId="{308A19BD-2574-47CF-B322-C761E5D4B104}" type="sibTrans" cxnId="{3860F86F-B04E-4480-8D86-BFC5EB8B2C9E}">
      <dgm:prSet/>
      <dgm:spPr/>
      <dgm:t>
        <a:bodyPr/>
        <a:lstStyle/>
        <a:p>
          <a:endParaRPr lang="en-IE"/>
        </a:p>
      </dgm:t>
    </dgm:pt>
    <dgm:pt modelId="{CD40CAB3-70C9-4994-9EDB-BD6CEE5497A9}">
      <dgm:prSet phldrT="[Text]"/>
      <dgm:spPr/>
      <dgm:t>
        <a:bodyPr/>
        <a:lstStyle/>
        <a:p>
          <a:r>
            <a:rPr lang="en-IE" dirty="0" smtClean="0"/>
            <a:t>Rescinded by Clinton </a:t>
          </a:r>
          <a:endParaRPr lang="en-IE" dirty="0"/>
        </a:p>
      </dgm:t>
    </dgm:pt>
    <dgm:pt modelId="{3DA0FB3A-6D91-4BAA-9E44-490FE91A3786}" type="parTrans" cxnId="{51ED7403-D60C-4BA7-96EA-883D98616874}">
      <dgm:prSet/>
      <dgm:spPr/>
      <dgm:t>
        <a:bodyPr/>
        <a:lstStyle/>
        <a:p>
          <a:endParaRPr lang="en-IE"/>
        </a:p>
      </dgm:t>
    </dgm:pt>
    <dgm:pt modelId="{F9F67FF3-BC1A-49D7-B6C6-1A222EA1273E}" type="sibTrans" cxnId="{51ED7403-D60C-4BA7-96EA-883D98616874}">
      <dgm:prSet/>
      <dgm:spPr/>
      <dgm:t>
        <a:bodyPr/>
        <a:lstStyle/>
        <a:p>
          <a:endParaRPr lang="en-IE"/>
        </a:p>
      </dgm:t>
    </dgm:pt>
    <dgm:pt modelId="{DE849DA5-F3B7-4B4E-8E3E-4959537C7EE3}">
      <dgm:prSet phldrT="[Text]"/>
      <dgm:spPr/>
      <dgm:t>
        <a:bodyPr/>
        <a:lstStyle/>
        <a:p>
          <a:r>
            <a:rPr lang="en-IE" dirty="0" smtClean="0"/>
            <a:t>Enacted by Bush</a:t>
          </a:r>
          <a:endParaRPr lang="en-IE" dirty="0"/>
        </a:p>
      </dgm:t>
    </dgm:pt>
    <dgm:pt modelId="{2A65949E-F2BC-4C3F-A8CF-9EEEAD540989}" type="parTrans" cxnId="{D188478C-377C-4ABE-AAFF-C7F75517C53F}">
      <dgm:prSet/>
      <dgm:spPr/>
      <dgm:t>
        <a:bodyPr/>
        <a:lstStyle/>
        <a:p>
          <a:endParaRPr lang="en-IE"/>
        </a:p>
      </dgm:t>
    </dgm:pt>
    <dgm:pt modelId="{0EDBFCE8-A152-4B13-BD0A-566BF0483A71}" type="sibTrans" cxnId="{D188478C-377C-4ABE-AAFF-C7F75517C53F}">
      <dgm:prSet/>
      <dgm:spPr/>
      <dgm:t>
        <a:bodyPr/>
        <a:lstStyle/>
        <a:p>
          <a:endParaRPr lang="en-IE"/>
        </a:p>
      </dgm:t>
    </dgm:pt>
    <dgm:pt modelId="{995B3ACD-2104-4699-B524-4A885E554D6D}">
      <dgm:prSet phldrT="[Text]"/>
      <dgm:spPr/>
      <dgm:t>
        <a:bodyPr/>
        <a:lstStyle/>
        <a:p>
          <a:r>
            <a:rPr lang="en-IE" dirty="0" smtClean="0"/>
            <a:t>Rescinded by Obama</a:t>
          </a:r>
          <a:endParaRPr lang="en-IE" dirty="0"/>
        </a:p>
      </dgm:t>
    </dgm:pt>
    <dgm:pt modelId="{088DF929-034A-4152-A110-4F66B22F1746}" type="parTrans" cxnId="{71A16465-8A69-41DF-BC9F-2CE021BAAD0B}">
      <dgm:prSet/>
      <dgm:spPr/>
      <dgm:t>
        <a:bodyPr/>
        <a:lstStyle/>
        <a:p>
          <a:endParaRPr lang="en-IE"/>
        </a:p>
      </dgm:t>
    </dgm:pt>
    <dgm:pt modelId="{437C01CE-8534-46A1-842E-7741D5A20202}" type="sibTrans" cxnId="{71A16465-8A69-41DF-BC9F-2CE021BAAD0B}">
      <dgm:prSet/>
      <dgm:spPr/>
      <dgm:t>
        <a:bodyPr/>
        <a:lstStyle/>
        <a:p>
          <a:endParaRPr lang="en-IE"/>
        </a:p>
      </dgm:t>
    </dgm:pt>
    <dgm:pt modelId="{BF73094D-F66A-497B-8E6C-AFFB7B274DEB}">
      <dgm:prSet phldrT="[Text]"/>
      <dgm:spPr/>
      <dgm:t>
        <a:bodyPr/>
        <a:lstStyle/>
        <a:p>
          <a:r>
            <a:rPr lang="en-IE" dirty="0" smtClean="0"/>
            <a:t>Enacted by Trump</a:t>
          </a:r>
          <a:endParaRPr lang="en-IE" dirty="0"/>
        </a:p>
      </dgm:t>
    </dgm:pt>
    <dgm:pt modelId="{1A4B3FD9-503B-457E-B60C-FAC4FB373197}" type="parTrans" cxnId="{E57A6CBE-872A-4CD1-8921-597A920A9D31}">
      <dgm:prSet/>
      <dgm:spPr/>
      <dgm:t>
        <a:bodyPr/>
        <a:lstStyle/>
        <a:p>
          <a:endParaRPr lang="en-IE"/>
        </a:p>
      </dgm:t>
    </dgm:pt>
    <dgm:pt modelId="{95BAE67F-E270-46B3-AA98-5F8A0F08372D}" type="sibTrans" cxnId="{E57A6CBE-872A-4CD1-8921-597A920A9D31}">
      <dgm:prSet/>
      <dgm:spPr/>
      <dgm:t>
        <a:bodyPr/>
        <a:lstStyle/>
        <a:p>
          <a:endParaRPr lang="en-IE"/>
        </a:p>
      </dgm:t>
    </dgm:pt>
    <dgm:pt modelId="{D52687C3-4B88-4CCD-99B9-F3DB30791652}" type="pres">
      <dgm:prSet presAssocID="{DDAAA348-2395-4AC6-8292-2048894D4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89DA660-BCD0-4838-85C1-A36E9B33C999}" type="pres">
      <dgm:prSet presAssocID="{BF73094D-F66A-497B-8E6C-AFFB7B274DEB}" presName="boxAndChildren" presStyleCnt="0"/>
      <dgm:spPr/>
    </dgm:pt>
    <dgm:pt modelId="{570AA04C-8C56-4D93-8C4A-5CB3B6D443A6}" type="pres">
      <dgm:prSet presAssocID="{BF73094D-F66A-497B-8E6C-AFFB7B274DEB}" presName="parentTextBox" presStyleLbl="node1" presStyleIdx="0" presStyleCnt="5"/>
      <dgm:spPr/>
      <dgm:t>
        <a:bodyPr/>
        <a:lstStyle/>
        <a:p>
          <a:endParaRPr lang="en-IE"/>
        </a:p>
      </dgm:t>
    </dgm:pt>
    <dgm:pt modelId="{816E8B00-C309-4AE4-A9BB-D33ABB4387E9}" type="pres">
      <dgm:prSet presAssocID="{437C01CE-8534-46A1-842E-7741D5A20202}" presName="sp" presStyleCnt="0"/>
      <dgm:spPr/>
    </dgm:pt>
    <dgm:pt modelId="{68EE4339-4CB4-4BC7-AFC8-B095DF0852D5}" type="pres">
      <dgm:prSet presAssocID="{995B3ACD-2104-4699-B524-4A885E554D6D}" presName="arrowAndChildren" presStyleCnt="0"/>
      <dgm:spPr/>
    </dgm:pt>
    <dgm:pt modelId="{4DA8431D-3742-4C4C-8D42-D89882F886CB}" type="pres">
      <dgm:prSet presAssocID="{995B3ACD-2104-4699-B524-4A885E554D6D}" presName="parentTextArrow" presStyleLbl="node1" presStyleIdx="1" presStyleCnt="5"/>
      <dgm:spPr/>
      <dgm:t>
        <a:bodyPr/>
        <a:lstStyle/>
        <a:p>
          <a:endParaRPr lang="en-IE"/>
        </a:p>
      </dgm:t>
    </dgm:pt>
    <dgm:pt modelId="{AF7A9CD8-91F8-45F5-B4EE-6FC5AA05F766}" type="pres">
      <dgm:prSet presAssocID="{0EDBFCE8-A152-4B13-BD0A-566BF0483A71}" presName="sp" presStyleCnt="0"/>
      <dgm:spPr/>
    </dgm:pt>
    <dgm:pt modelId="{6A99E3FF-472B-4514-A44E-D73D399A3812}" type="pres">
      <dgm:prSet presAssocID="{DE849DA5-F3B7-4B4E-8E3E-4959537C7EE3}" presName="arrowAndChildren" presStyleCnt="0"/>
      <dgm:spPr/>
    </dgm:pt>
    <dgm:pt modelId="{0BA90987-121F-41AF-88DD-6A66C65C344E}" type="pres">
      <dgm:prSet presAssocID="{DE849DA5-F3B7-4B4E-8E3E-4959537C7EE3}" presName="parentTextArrow" presStyleLbl="node1" presStyleIdx="2" presStyleCnt="5"/>
      <dgm:spPr/>
      <dgm:t>
        <a:bodyPr/>
        <a:lstStyle/>
        <a:p>
          <a:endParaRPr lang="en-IE"/>
        </a:p>
      </dgm:t>
    </dgm:pt>
    <dgm:pt modelId="{3F46BF31-1752-493D-A785-D62BA21FBFAC}" type="pres">
      <dgm:prSet presAssocID="{F9F67FF3-BC1A-49D7-B6C6-1A222EA1273E}" presName="sp" presStyleCnt="0"/>
      <dgm:spPr/>
    </dgm:pt>
    <dgm:pt modelId="{01B8F351-1531-4919-B154-3D22EFDEC938}" type="pres">
      <dgm:prSet presAssocID="{CD40CAB3-70C9-4994-9EDB-BD6CEE5497A9}" presName="arrowAndChildren" presStyleCnt="0"/>
      <dgm:spPr/>
    </dgm:pt>
    <dgm:pt modelId="{0C221482-5170-42E7-B374-ED40CE3A3ED6}" type="pres">
      <dgm:prSet presAssocID="{CD40CAB3-70C9-4994-9EDB-BD6CEE5497A9}" presName="parentTextArrow" presStyleLbl="node1" presStyleIdx="3" presStyleCnt="5"/>
      <dgm:spPr/>
      <dgm:t>
        <a:bodyPr/>
        <a:lstStyle/>
        <a:p>
          <a:endParaRPr lang="en-IE"/>
        </a:p>
      </dgm:t>
    </dgm:pt>
    <dgm:pt modelId="{1AF14A90-FADA-4601-B93B-632F16E2F49A}" type="pres">
      <dgm:prSet presAssocID="{308A19BD-2574-47CF-B322-C761E5D4B104}" presName="sp" presStyleCnt="0"/>
      <dgm:spPr/>
    </dgm:pt>
    <dgm:pt modelId="{2FAFBBE0-E2FD-4C05-9489-A54548E98FB8}" type="pres">
      <dgm:prSet presAssocID="{66448F89-5FFA-4B5A-92E3-52C9843A7EBD}" presName="arrowAndChildren" presStyleCnt="0"/>
      <dgm:spPr/>
    </dgm:pt>
    <dgm:pt modelId="{74EF5D71-99E9-4D38-A974-7A23DEFE767D}" type="pres">
      <dgm:prSet presAssocID="{66448F89-5FFA-4B5A-92E3-52C9843A7EBD}" presName="parentTextArrow" presStyleLbl="node1" presStyleIdx="4" presStyleCnt="5"/>
      <dgm:spPr/>
      <dgm:t>
        <a:bodyPr/>
        <a:lstStyle/>
        <a:p>
          <a:endParaRPr lang="en-IE"/>
        </a:p>
      </dgm:t>
    </dgm:pt>
  </dgm:ptLst>
  <dgm:cxnLst>
    <dgm:cxn modelId="{83845913-2AD2-4A17-96BE-BEE13F6D8B94}" type="presOf" srcId="{CD40CAB3-70C9-4994-9EDB-BD6CEE5497A9}" destId="{0C221482-5170-42E7-B374-ED40CE3A3ED6}" srcOrd="0" destOrd="0" presId="urn:microsoft.com/office/officeart/2005/8/layout/process4"/>
    <dgm:cxn modelId="{4CD71BF4-F2C4-4728-A4CA-031AD9D25E3A}" type="presOf" srcId="{BF73094D-F66A-497B-8E6C-AFFB7B274DEB}" destId="{570AA04C-8C56-4D93-8C4A-5CB3B6D443A6}" srcOrd="0" destOrd="0" presId="urn:microsoft.com/office/officeart/2005/8/layout/process4"/>
    <dgm:cxn modelId="{51ED7403-D60C-4BA7-96EA-883D98616874}" srcId="{DDAAA348-2395-4AC6-8292-2048894D41B4}" destId="{CD40CAB3-70C9-4994-9EDB-BD6CEE5497A9}" srcOrd="1" destOrd="0" parTransId="{3DA0FB3A-6D91-4BAA-9E44-490FE91A3786}" sibTransId="{F9F67FF3-BC1A-49D7-B6C6-1A222EA1273E}"/>
    <dgm:cxn modelId="{3860F86F-B04E-4480-8D86-BFC5EB8B2C9E}" srcId="{DDAAA348-2395-4AC6-8292-2048894D41B4}" destId="{66448F89-5FFA-4B5A-92E3-52C9843A7EBD}" srcOrd="0" destOrd="0" parTransId="{E758B162-A428-4B9E-A7B1-91EC9B240A6F}" sibTransId="{308A19BD-2574-47CF-B322-C761E5D4B104}"/>
    <dgm:cxn modelId="{29FC0963-317F-4BEE-8D01-7904DE4CBF29}" type="presOf" srcId="{66448F89-5FFA-4B5A-92E3-52C9843A7EBD}" destId="{74EF5D71-99E9-4D38-A974-7A23DEFE767D}" srcOrd="0" destOrd="0" presId="urn:microsoft.com/office/officeart/2005/8/layout/process4"/>
    <dgm:cxn modelId="{1B4B442F-0249-4B46-979E-411F602B8786}" type="presOf" srcId="{DDAAA348-2395-4AC6-8292-2048894D41B4}" destId="{D52687C3-4B88-4CCD-99B9-F3DB30791652}" srcOrd="0" destOrd="0" presId="urn:microsoft.com/office/officeart/2005/8/layout/process4"/>
    <dgm:cxn modelId="{71A16465-8A69-41DF-BC9F-2CE021BAAD0B}" srcId="{DDAAA348-2395-4AC6-8292-2048894D41B4}" destId="{995B3ACD-2104-4699-B524-4A885E554D6D}" srcOrd="3" destOrd="0" parTransId="{088DF929-034A-4152-A110-4F66B22F1746}" sibTransId="{437C01CE-8534-46A1-842E-7741D5A20202}"/>
    <dgm:cxn modelId="{D188478C-377C-4ABE-AAFF-C7F75517C53F}" srcId="{DDAAA348-2395-4AC6-8292-2048894D41B4}" destId="{DE849DA5-F3B7-4B4E-8E3E-4959537C7EE3}" srcOrd="2" destOrd="0" parTransId="{2A65949E-F2BC-4C3F-A8CF-9EEEAD540989}" sibTransId="{0EDBFCE8-A152-4B13-BD0A-566BF0483A71}"/>
    <dgm:cxn modelId="{37373F64-A11F-4195-A5A6-5E1D253B0B1C}" type="presOf" srcId="{DE849DA5-F3B7-4B4E-8E3E-4959537C7EE3}" destId="{0BA90987-121F-41AF-88DD-6A66C65C344E}" srcOrd="0" destOrd="0" presId="urn:microsoft.com/office/officeart/2005/8/layout/process4"/>
    <dgm:cxn modelId="{E57A6CBE-872A-4CD1-8921-597A920A9D31}" srcId="{DDAAA348-2395-4AC6-8292-2048894D41B4}" destId="{BF73094D-F66A-497B-8E6C-AFFB7B274DEB}" srcOrd="4" destOrd="0" parTransId="{1A4B3FD9-503B-457E-B60C-FAC4FB373197}" sibTransId="{95BAE67F-E270-46B3-AA98-5F8A0F08372D}"/>
    <dgm:cxn modelId="{83331BE8-2B32-41E6-B245-99E0D9FEB8B6}" type="presOf" srcId="{995B3ACD-2104-4699-B524-4A885E554D6D}" destId="{4DA8431D-3742-4C4C-8D42-D89882F886CB}" srcOrd="0" destOrd="0" presId="urn:microsoft.com/office/officeart/2005/8/layout/process4"/>
    <dgm:cxn modelId="{E3D30A6A-DC7A-481B-AC01-D5BD9ECD2318}" type="presParOf" srcId="{D52687C3-4B88-4CCD-99B9-F3DB30791652}" destId="{F89DA660-BCD0-4838-85C1-A36E9B33C999}" srcOrd="0" destOrd="0" presId="urn:microsoft.com/office/officeart/2005/8/layout/process4"/>
    <dgm:cxn modelId="{7428B2B1-75C2-4114-95B5-A4256CC3C6BF}" type="presParOf" srcId="{F89DA660-BCD0-4838-85C1-A36E9B33C999}" destId="{570AA04C-8C56-4D93-8C4A-5CB3B6D443A6}" srcOrd="0" destOrd="0" presId="urn:microsoft.com/office/officeart/2005/8/layout/process4"/>
    <dgm:cxn modelId="{78E58CB8-5221-4633-A986-F4ABC440A11E}" type="presParOf" srcId="{D52687C3-4B88-4CCD-99B9-F3DB30791652}" destId="{816E8B00-C309-4AE4-A9BB-D33ABB4387E9}" srcOrd="1" destOrd="0" presId="urn:microsoft.com/office/officeart/2005/8/layout/process4"/>
    <dgm:cxn modelId="{626A9164-CD41-4AB0-8936-84F06DCB88AE}" type="presParOf" srcId="{D52687C3-4B88-4CCD-99B9-F3DB30791652}" destId="{68EE4339-4CB4-4BC7-AFC8-B095DF0852D5}" srcOrd="2" destOrd="0" presId="urn:microsoft.com/office/officeart/2005/8/layout/process4"/>
    <dgm:cxn modelId="{DC961D22-C4EF-4F3E-A1CD-3E7740736637}" type="presParOf" srcId="{68EE4339-4CB4-4BC7-AFC8-B095DF0852D5}" destId="{4DA8431D-3742-4C4C-8D42-D89882F886CB}" srcOrd="0" destOrd="0" presId="urn:microsoft.com/office/officeart/2005/8/layout/process4"/>
    <dgm:cxn modelId="{20ABDD1F-9C5F-4C1B-B520-6B4951209A1B}" type="presParOf" srcId="{D52687C3-4B88-4CCD-99B9-F3DB30791652}" destId="{AF7A9CD8-91F8-45F5-B4EE-6FC5AA05F766}" srcOrd="3" destOrd="0" presId="urn:microsoft.com/office/officeart/2005/8/layout/process4"/>
    <dgm:cxn modelId="{309CAB98-45D4-43A4-90DC-3641D7F90110}" type="presParOf" srcId="{D52687C3-4B88-4CCD-99B9-F3DB30791652}" destId="{6A99E3FF-472B-4514-A44E-D73D399A3812}" srcOrd="4" destOrd="0" presId="urn:microsoft.com/office/officeart/2005/8/layout/process4"/>
    <dgm:cxn modelId="{38DA75C3-352E-4916-B02D-A369E219283B}" type="presParOf" srcId="{6A99E3FF-472B-4514-A44E-D73D399A3812}" destId="{0BA90987-121F-41AF-88DD-6A66C65C344E}" srcOrd="0" destOrd="0" presId="urn:microsoft.com/office/officeart/2005/8/layout/process4"/>
    <dgm:cxn modelId="{D56AF231-2438-4B78-87D0-34452A859EDD}" type="presParOf" srcId="{D52687C3-4B88-4CCD-99B9-F3DB30791652}" destId="{3F46BF31-1752-493D-A785-D62BA21FBFAC}" srcOrd="5" destOrd="0" presId="urn:microsoft.com/office/officeart/2005/8/layout/process4"/>
    <dgm:cxn modelId="{D5479FC4-D92E-4379-BC59-623E479F0C59}" type="presParOf" srcId="{D52687C3-4B88-4CCD-99B9-F3DB30791652}" destId="{01B8F351-1531-4919-B154-3D22EFDEC938}" srcOrd="6" destOrd="0" presId="urn:microsoft.com/office/officeart/2005/8/layout/process4"/>
    <dgm:cxn modelId="{90792645-3E7D-4140-950F-246B1C5A7E1B}" type="presParOf" srcId="{01B8F351-1531-4919-B154-3D22EFDEC938}" destId="{0C221482-5170-42E7-B374-ED40CE3A3ED6}" srcOrd="0" destOrd="0" presId="urn:microsoft.com/office/officeart/2005/8/layout/process4"/>
    <dgm:cxn modelId="{6F21197C-A6C3-4B7E-9950-81AEDFFC75D7}" type="presParOf" srcId="{D52687C3-4B88-4CCD-99B9-F3DB30791652}" destId="{1AF14A90-FADA-4601-B93B-632F16E2F49A}" srcOrd="7" destOrd="0" presId="urn:microsoft.com/office/officeart/2005/8/layout/process4"/>
    <dgm:cxn modelId="{4B1E5237-3665-46C6-BA2C-3C098FBDCAAA}" type="presParOf" srcId="{D52687C3-4B88-4CCD-99B9-F3DB30791652}" destId="{2FAFBBE0-E2FD-4C05-9489-A54548E98FB8}" srcOrd="8" destOrd="0" presId="urn:microsoft.com/office/officeart/2005/8/layout/process4"/>
    <dgm:cxn modelId="{EDC31910-D722-4AA4-90C2-26367B633606}" type="presParOf" srcId="{2FAFBBE0-E2FD-4C05-9489-A54548E98FB8}" destId="{74EF5D71-99E9-4D38-A974-7A23DEFE76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AAA348-2395-4AC6-8292-2048894D41B4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6448F89-5FFA-4B5A-92E3-52C9843A7EBD}">
      <dgm:prSet phldrT="[Text]"/>
      <dgm:spPr/>
      <dgm:t>
        <a:bodyPr/>
        <a:lstStyle/>
        <a:p>
          <a:r>
            <a:rPr lang="en-IE" dirty="0" smtClean="0"/>
            <a:t>Enacted by Reagan</a:t>
          </a:r>
          <a:endParaRPr lang="en-IE" dirty="0"/>
        </a:p>
      </dgm:t>
    </dgm:pt>
    <dgm:pt modelId="{E758B162-A428-4B9E-A7B1-91EC9B240A6F}" type="parTrans" cxnId="{3860F86F-B04E-4480-8D86-BFC5EB8B2C9E}">
      <dgm:prSet/>
      <dgm:spPr/>
      <dgm:t>
        <a:bodyPr/>
        <a:lstStyle/>
        <a:p>
          <a:endParaRPr lang="en-IE"/>
        </a:p>
      </dgm:t>
    </dgm:pt>
    <dgm:pt modelId="{308A19BD-2574-47CF-B322-C761E5D4B104}" type="sibTrans" cxnId="{3860F86F-B04E-4480-8D86-BFC5EB8B2C9E}">
      <dgm:prSet/>
      <dgm:spPr/>
      <dgm:t>
        <a:bodyPr/>
        <a:lstStyle/>
        <a:p>
          <a:endParaRPr lang="en-IE"/>
        </a:p>
      </dgm:t>
    </dgm:pt>
    <dgm:pt modelId="{CD40CAB3-70C9-4994-9EDB-BD6CEE5497A9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Rescinded by Clinton </a:t>
          </a:r>
          <a:endParaRPr lang="en-IE" dirty="0"/>
        </a:p>
      </dgm:t>
    </dgm:pt>
    <dgm:pt modelId="{3DA0FB3A-6D91-4BAA-9E44-490FE91A3786}" type="parTrans" cxnId="{51ED7403-D60C-4BA7-96EA-883D98616874}">
      <dgm:prSet/>
      <dgm:spPr/>
      <dgm:t>
        <a:bodyPr/>
        <a:lstStyle/>
        <a:p>
          <a:endParaRPr lang="en-IE"/>
        </a:p>
      </dgm:t>
    </dgm:pt>
    <dgm:pt modelId="{F9F67FF3-BC1A-49D7-B6C6-1A222EA1273E}" type="sibTrans" cxnId="{51ED7403-D60C-4BA7-96EA-883D98616874}">
      <dgm:prSet/>
      <dgm:spPr/>
      <dgm:t>
        <a:bodyPr/>
        <a:lstStyle/>
        <a:p>
          <a:endParaRPr lang="en-IE"/>
        </a:p>
      </dgm:t>
    </dgm:pt>
    <dgm:pt modelId="{DE849DA5-F3B7-4B4E-8E3E-4959537C7EE3}">
      <dgm:prSet phldrT="[Text]"/>
      <dgm:spPr/>
      <dgm:t>
        <a:bodyPr/>
        <a:lstStyle/>
        <a:p>
          <a:r>
            <a:rPr lang="en-IE" dirty="0" smtClean="0"/>
            <a:t>Enacted by Bush</a:t>
          </a:r>
          <a:endParaRPr lang="en-IE" dirty="0"/>
        </a:p>
      </dgm:t>
    </dgm:pt>
    <dgm:pt modelId="{2A65949E-F2BC-4C3F-A8CF-9EEEAD540989}" type="parTrans" cxnId="{D188478C-377C-4ABE-AAFF-C7F75517C53F}">
      <dgm:prSet/>
      <dgm:spPr/>
      <dgm:t>
        <a:bodyPr/>
        <a:lstStyle/>
        <a:p>
          <a:endParaRPr lang="en-IE"/>
        </a:p>
      </dgm:t>
    </dgm:pt>
    <dgm:pt modelId="{0EDBFCE8-A152-4B13-BD0A-566BF0483A71}" type="sibTrans" cxnId="{D188478C-377C-4ABE-AAFF-C7F75517C53F}">
      <dgm:prSet/>
      <dgm:spPr/>
      <dgm:t>
        <a:bodyPr/>
        <a:lstStyle/>
        <a:p>
          <a:endParaRPr lang="en-IE"/>
        </a:p>
      </dgm:t>
    </dgm:pt>
    <dgm:pt modelId="{995B3ACD-2104-4699-B524-4A885E554D6D}">
      <dgm:prSet phldrT="[Text]"/>
      <dgm:spPr/>
      <dgm:t>
        <a:bodyPr/>
        <a:lstStyle/>
        <a:p>
          <a:r>
            <a:rPr lang="en-IE" dirty="0" smtClean="0"/>
            <a:t>Rescinded by Obama</a:t>
          </a:r>
          <a:endParaRPr lang="en-IE" dirty="0"/>
        </a:p>
      </dgm:t>
    </dgm:pt>
    <dgm:pt modelId="{088DF929-034A-4152-A110-4F66B22F1746}" type="parTrans" cxnId="{71A16465-8A69-41DF-BC9F-2CE021BAAD0B}">
      <dgm:prSet/>
      <dgm:spPr/>
      <dgm:t>
        <a:bodyPr/>
        <a:lstStyle/>
        <a:p>
          <a:endParaRPr lang="en-IE"/>
        </a:p>
      </dgm:t>
    </dgm:pt>
    <dgm:pt modelId="{437C01CE-8534-46A1-842E-7741D5A20202}" type="sibTrans" cxnId="{71A16465-8A69-41DF-BC9F-2CE021BAAD0B}">
      <dgm:prSet/>
      <dgm:spPr/>
      <dgm:t>
        <a:bodyPr/>
        <a:lstStyle/>
        <a:p>
          <a:endParaRPr lang="en-IE"/>
        </a:p>
      </dgm:t>
    </dgm:pt>
    <dgm:pt modelId="{BF73094D-F66A-497B-8E6C-AFFB7B274DEB}">
      <dgm:prSet phldrT="[Text]"/>
      <dgm:spPr/>
      <dgm:t>
        <a:bodyPr/>
        <a:lstStyle/>
        <a:p>
          <a:r>
            <a:rPr lang="en-IE" dirty="0" smtClean="0"/>
            <a:t>Enacted by Trump</a:t>
          </a:r>
          <a:endParaRPr lang="en-IE" dirty="0"/>
        </a:p>
      </dgm:t>
    </dgm:pt>
    <dgm:pt modelId="{1A4B3FD9-503B-457E-B60C-FAC4FB373197}" type="parTrans" cxnId="{E57A6CBE-872A-4CD1-8921-597A920A9D31}">
      <dgm:prSet/>
      <dgm:spPr/>
      <dgm:t>
        <a:bodyPr/>
        <a:lstStyle/>
        <a:p>
          <a:endParaRPr lang="en-IE"/>
        </a:p>
      </dgm:t>
    </dgm:pt>
    <dgm:pt modelId="{95BAE67F-E270-46B3-AA98-5F8A0F08372D}" type="sibTrans" cxnId="{E57A6CBE-872A-4CD1-8921-597A920A9D31}">
      <dgm:prSet/>
      <dgm:spPr/>
      <dgm:t>
        <a:bodyPr/>
        <a:lstStyle/>
        <a:p>
          <a:endParaRPr lang="en-IE"/>
        </a:p>
      </dgm:t>
    </dgm:pt>
    <dgm:pt modelId="{D52687C3-4B88-4CCD-99B9-F3DB30791652}" type="pres">
      <dgm:prSet presAssocID="{DDAAA348-2395-4AC6-8292-2048894D4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89DA660-BCD0-4838-85C1-A36E9B33C999}" type="pres">
      <dgm:prSet presAssocID="{BF73094D-F66A-497B-8E6C-AFFB7B274DEB}" presName="boxAndChildren" presStyleCnt="0"/>
      <dgm:spPr/>
    </dgm:pt>
    <dgm:pt modelId="{570AA04C-8C56-4D93-8C4A-5CB3B6D443A6}" type="pres">
      <dgm:prSet presAssocID="{BF73094D-F66A-497B-8E6C-AFFB7B274DEB}" presName="parentTextBox" presStyleLbl="node1" presStyleIdx="0" presStyleCnt="5"/>
      <dgm:spPr/>
      <dgm:t>
        <a:bodyPr/>
        <a:lstStyle/>
        <a:p>
          <a:endParaRPr lang="en-IE"/>
        </a:p>
      </dgm:t>
    </dgm:pt>
    <dgm:pt modelId="{816E8B00-C309-4AE4-A9BB-D33ABB4387E9}" type="pres">
      <dgm:prSet presAssocID="{437C01CE-8534-46A1-842E-7741D5A20202}" presName="sp" presStyleCnt="0"/>
      <dgm:spPr/>
    </dgm:pt>
    <dgm:pt modelId="{68EE4339-4CB4-4BC7-AFC8-B095DF0852D5}" type="pres">
      <dgm:prSet presAssocID="{995B3ACD-2104-4699-B524-4A885E554D6D}" presName="arrowAndChildren" presStyleCnt="0"/>
      <dgm:spPr/>
    </dgm:pt>
    <dgm:pt modelId="{4DA8431D-3742-4C4C-8D42-D89882F886CB}" type="pres">
      <dgm:prSet presAssocID="{995B3ACD-2104-4699-B524-4A885E554D6D}" presName="parentTextArrow" presStyleLbl="node1" presStyleIdx="1" presStyleCnt="5"/>
      <dgm:spPr/>
      <dgm:t>
        <a:bodyPr/>
        <a:lstStyle/>
        <a:p>
          <a:endParaRPr lang="en-IE"/>
        </a:p>
      </dgm:t>
    </dgm:pt>
    <dgm:pt modelId="{AF7A9CD8-91F8-45F5-B4EE-6FC5AA05F766}" type="pres">
      <dgm:prSet presAssocID="{0EDBFCE8-A152-4B13-BD0A-566BF0483A71}" presName="sp" presStyleCnt="0"/>
      <dgm:spPr/>
    </dgm:pt>
    <dgm:pt modelId="{6A99E3FF-472B-4514-A44E-D73D399A3812}" type="pres">
      <dgm:prSet presAssocID="{DE849DA5-F3B7-4B4E-8E3E-4959537C7EE3}" presName="arrowAndChildren" presStyleCnt="0"/>
      <dgm:spPr/>
    </dgm:pt>
    <dgm:pt modelId="{0BA90987-121F-41AF-88DD-6A66C65C344E}" type="pres">
      <dgm:prSet presAssocID="{DE849DA5-F3B7-4B4E-8E3E-4959537C7EE3}" presName="parentTextArrow" presStyleLbl="node1" presStyleIdx="2" presStyleCnt="5"/>
      <dgm:spPr/>
      <dgm:t>
        <a:bodyPr/>
        <a:lstStyle/>
        <a:p>
          <a:endParaRPr lang="en-IE"/>
        </a:p>
      </dgm:t>
    </dgm:pt>
    <dgm:pt modelId="{3F46BF31-1752-493D-A785-D62BA21FBFAC}" type="pres">
      <dgm:prSet presAssocID="{F9F67FF3-BC1A-49D7-B6C6-1A222EA1273E}" presName="sp" presStyleCnt="0"/>
      <dgm:spPr/>
    </dgm:pt>
    <dgm:pt modelId="{01B8F351-1531-4919-B154-3D22EFDEC938}" type="pres">
      <dgm:prSet presAssocID="{CD40CAB3-70C9-4994-9EDB-BD6CEE5497A9}" presName="arrowAndChildren" presStyleCnt="0"/>
      <dgm:spPr/>
    </dgm:pt>
    <dgm:pt modelId="{0C221482-5170-42E7-B374-ED40CE3A3ED6}" type="pres">
      <dgm:prSet presAssocID="{CD40CAB3-70C9-4994-9EDB-BD6CEE5497A9}" presName="parentTextArrow" presStyleLbl="node1" presStyleIdx="3" presStyleCnt="5"/>
      <dgm:spPr/>
      <dgm:t>
        <a:bodyPr/>
        <a:lstStyle/>
        <a:p>
          <a:endParaRPr lang="en-IE"/>
        </a:p>
      </dgm:t>
    </dgm:pt>
    <dgm:pt modelId="{1AF14A90-FADA-4601-B93B-632F16E2F49A}" type="pres">
      <dgm:prSet presAssocID="{308A19BD-2574-47CF-B322-C761E5D4B104}" presName="sp" presStyleCnt="0"/>
      <dgm:spPr/>
    </dgm:pt>
    <dgm:pt modelId="{2FAFBBE0-E2FD-4C05-9489-A54548E98FB8}" type="pres">
      <dgm:prSet presAssocID="{66448F89-5FFA-4B5A-92E3-52C9843A7EBD}" presName="arrowAndChildren" presStyleCnt="0"/>
      <dgm:spPr/>
    </dgm:pt>
    <dgm:pt modelId="{74EF5D71-99E9-4D38-A974-7A23DEFE767D}" type="pres">
      <dgm:prSet presAssocID="{66448F89-5FFA-4B5A-92E3-52C9843A7EBD}" presName="parentTextArrow" presStyleLbl="node1" presStyleIdx="4" presStyleCnt="5"/>
      <dgm:spPr/>
      <dgm:t>
        <a:bodyPr/>
        <a:lstStyle/>
        <a:p>
          <a:endParaRPr lang="en-IE"/>
        </a:p>
      </dgm:t>
    </dgm:pt>
  </dgm:ptLst>
  <dgm:cxnLst>
    <dgm:cxn modelId="{4A93D807-503A-488B-8AE5-52D9BB55D736}" type="presOf" srcId="{CD40CAB3-70C9-4994-9EDB-BD6CEE5497A9}" destId="{0C221482-5170-42E7-B374-ED40CE3A3ED6}" srcOrd="0" destOrd="0" presId="urn:microsoft.com/office/officeart/2005/8/layout/process4"/>
    <dgm:cxn modelId="{E57A6CBE-872A-4CD1-8921-597A920A9D31}" srcId="{DDAAA348-2395-4AC6-8292-2048894D41B4}" destId="{BF73094D-F66A-497B-8E6C-AFFB7B274DEB}" srcOrd="4" destOrd="0" parTransId="{1A4B3FD9-503B-457E-B60C-FAC4FB373197}" sibTransId="{95BAE67F-E270-46B3-AA98-5F8A0F08372D}"/>
    <dgm:cxn modelId="{0A79F028-B351-4C09-B6F0-9EB0533AC106}" type="presOf" srcId="{995B3ACD-2104-4699-B524-4A885E554D6D}" destId="{4DA8431D-3742-4C4C-8D42-D89882F886CB}" srcOrd="0" destOrd="0" presId="urn:microsoft.com/office/officeart/2005/8/layout/process4"/>
    <dgm:cxn modelId="{BAD7EFFE-4EF0-4A1B-BADE-6DE2ED72EAEB}" type="presOf" srcId="{DE849DA5-F3B7-4B4E-8E3E-4959537C7EE3}" destId="{0BA90987-121F-41AF-88DD-6A66C65C344E}" srcOrd="0" destOrd="0" presId="urn:microsoft.com/office/officeart/2005/8/layout/process4"/>
    <dgm:cxn modelId="{E64D7EA9-62AA-4D10-9CC3-9A074F652A35}" type="presOf" srcId="{BF73094D-F66A-497B-8E6C-AFFB7B274DEB}" destId="{570AA04C-8C56-4D93-8C4A-5CB3B6D443A6}" srcOrd="0" destOrd="0" presId="urn:microsoft.com/office/officeart/2005/8/layout/process4"/>
    <dgm:cxn modelId="{A62FE778-58C2-462B-A019-E9543CD99BF9}" type="presOf" srcId="{DDAAA348-2395-4AC6-8292-2048894D41B4}" destId="{D52687C3-4B88-4CCD-99B9-F3DB30791652}" srcOrd="0" destOrd="0" presId="urn:microsoft.com/office/officeart/2005/8/layout/process4"/>
    <dgm:cxn modelId="{3860F86F-B04E-4480-8D86-BFC5EB8B2C9E}" srcId="{DDAAA348-2395-4AC6-8292-2048894D41B4}" destId="{66448F89-5FFA-4B5A-92E3-52C9843A7EBD}" srcOrd="0" destOrd="0" parTransId="{E758B162-A428-4B9E-A7B1-91EC9B240A6F}" sibTransId="{308A19BD-2574-47CF-B322-C761E5D4B104}"/>
    <dgm:cxn modelId="{8E746425-2E26-4BA9-813F-309A08E66FA9}" type="presOf" srcId="{66448F89-5FFA-4B5A-92E3-52C9843A7EBD}" destId="{74EF5D71-99E9-4D38-A974-7A23DEFE767D}" srcOrd="0" destOrd="0" presId="urn:microsoft.com/office/officeart/2005/8/layout/process4"/>
    <dgm:cxn modelId="{51ED7403-D60C-4BA7-96EA-883D98616874}" srcId="{DDAAA348-2395-4AC6-8292-2048894D41B4}" destId="{CD40CAB3-70C9-4994-9EDB-BD6CEE5497A9}" srcOrd="1" destOrd="0" parTransId="{3DA0FB3A-6D91-4BAA-9E44-490FE91A3786}" sibTransId="{F9F67FF3-BC1A-49D7-B6C6-1A222EA1273E}"/>
    <dgm:cxn modelId="{71A16465-8A69-41DF-BC9F-2CE021BAAD0B}" srcId="{DDAAA348-2395-4AC6-8292-2048894D41B4}" destId="{995B3ACD-2104-4699-B524-4A885E554D6D}" srcOrd="3" destOrd="0" parTransId="{088DF929-034A-4152-A110-4F66B22F1746}" sibTransId="{437C01CE-8534-46A1-842E-7741D5A20202}"/>
    <dgm:cxn modelId="{D188478C-377C-4ABE-AAFF-C7F75517C53F}" srcId="{DDAAA348-2395-4AC6-8292-2048894D41B4}" destId="{DE849DA5-F3B7-4B4E-8E3E-4959537C7EE3}" srcOrd="2" destOrd="0" parTransId="{2A65949E-F2BC-4C3F-A8CF-9EEEAD540989}" sibTransId="{0EDBFCE8-A152-4B13-BD0A-566BF0483A71}"/>
    <dgm:cxn modelId="{4FB6DB59-1464-47A0-AC13-4394F47AC8B4}" type="presParOf" srcId="{D52687C3-4B88-4CCD-99B9-F3DB30791652}" destId="{F89DA660-BCD0-4838-85C1-A36E9B33C999}" srcOrd="0" destOrd="0" presId="urn:microsoft.com/office/officeart/2005/8/layout/process4"/>
    <dgm:cxn modelId="{0395432E-4E3D-4D0D-8474-6594AEDCDA35}" type="presParOf" srcId="{F89DA660-BCD0-4838-85C1-A36E9B33C999}" destId="{570AA04C-8C56-4D93-8C4A-5CB3B6D443A6}" srcOrd="0" destOrd="0" presId="urn:microsoft.com/office/officeart/2005/8/layout/process4"/>
    <dgm:cxn modelId="{4E213023-6CE9-460A-BDBF-CEE4FD736433}" type="presParOf" srcId="{D52687C3-4B88-4CCD-99B9-F3DB30791652}" destId="{816E8B00-C309-4AE4-A9BB-D33ABB4387E9}" srcOrd="1" destOrd="0" presId="urn:microsoft.com/office/officeart/2005/8/layout/process4"/>
    <dgm:cxn modelId="{ECBFF2DF-334E-4CEB-A569-6BB975C5CF4D}" type="presParOf" srcId="{D52687C3-4B88-4CCD-99B9-F3DB30791652}" destId="{68EE4339-4CB4-4BC7-AFC8-B095DF0852D5}" srcOrd="2" destOrd="0" presId="urn:microsoft.com/office/officeart/2005/8/layout/process4"/>
    <dgm:cxn modelId="{01B83B6D-25DC-4327-9918-90DF48FDC745}" type="presParOf" srcId="{68EE4339-4CB4-4BC7-AFC8-B095DF0852D5}" destId="{4DA8431D-3742-4C4C-8D42-D89882F886CB}" srcOrd="0" destOrd="0" presId="urn:microsoft.com/office/officeart/2005/8/layout/process4"/>
    <dgm:cxn modelId="{D1F79546-EC57-43D9-9828-A002CB6D665F}" type="presParOf" srcId="{D52687C3-4B88-4CCD-99B9-F3DB30791652}" destId="{AF7A9CD8-91F8-45F5-B4EE-6FC5AA05F766}" srcOrd="3" destOrd="0" presId="urn:microsoft.com/office/officeart/2005/8/layout/process4"/>
    <dgm:cxn modelId="{67D7F9D5-CE1C-4BDD-8877-34DCF7B10322}" type="presParOf" srcId="{D52687C3-4B88-4CCD-99B9-F3DB30791652}" destId="{6A99E3FF-472B-4514-A44E-D73D399A3812}" srcOrd="4" destOrd="0" presId="urn:microsoft.com/office/officeart/2005/8/layout/process4"/>
    <dgm:cxn modelId="{5F405EF4-A8E9-4BA2-8CFB-12572EE2D18D}" type="presParOf" srcId="{6A99E3FF-472B-4514-A44E-D73D399A3812}" destId="{0BA90987-121F-41AF-88DD-6A66C65C344E}" srcOrd="0" destOrd="0" presId="urn:microsoft.com/office/officeart/2005/8/layout/process4"/>
    <dgm:cxn modelId="{E0D75D9C-1EBF-4741-B1F8-FA2686C7979B}" type="presParOf" srcId="{D52687C3-4B88-4CCD-99B9-F3DB30791652}" destId="{3F46BF31-1752-493D-A785-D62BA21FBFAC}" srcOrd="5" destOrd="0" presId="urn:microsoft.com/office/officeart/2005/8/layout/process4"/>
    <dgm:cxn modelId="{0314E1C3-A606-42A9-B96B-F82B6E8C8AB6}" type="presParOf" srcId="{D52687C3-4B88-4CCD-99B9-F3DB30791652}" destId="{01B8F351-1531-4919-B154-3D22EFDEC938}" srcOrd="6" destOrd="0" presId="urn:microsoft.com/office/officeart/2005/8/layout/process4"/>
    <dgm:cxn modelId="{74F22F01-3FA6-4DDC-ACEC-F92689AC12E8}" type="presParOf" srcId="{01B8F351-1531-4919-B154-3D22EFDEC938}" destId="{0C221482-5170-42E7-B374-ED40CE3A3ED6}" srcOrd="0" destOrd="0" presId="urn:microsoft.com/office/officeart/2005/8/layout/process4"/>
    <dgm:cxn modelId="{2A4FEC07-CF91-4F23-B7E6-528D7791A0EF}" type="presParOf" srcId="{D52687C3-4B88-4CCD-99B9-F3DB30791652}" destId="{1AF14A90-FADA-4601-B93B-632F16E2F49A}" srcOrd="7" destOrd="0" presId="urn:microsoft.com/office/officeart/2005/8/layout/process4"/>
    <dgm:cxn modelId="{F204A3FC-8A0F-49E4-8C57-8D92F45D1EB0}" type="presParOf" srcId="{D52687C3-4B88-4CCD-99B9-F3DB30791652}" destId="{2FAFBBE0-E2FD-4C05-9489-A54548E98FB8}" srcOrd="8" destOrd="0" presId="urn:microsoft.com/office/officeart/2005/8/layout/process4"/>
    <dgm:cxn modelId="{3C4F0939-1650-4B71-A1C5-CAEFA4B5A1A0}" type="presParOf" srcId="{2FAFBBE0-E2FD-4C05-9489-A54548E98FB8}" destId="{74EF5D71-99E9-4D38-A974-7A23DEFE76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AAA348-2395-4AC6-8292-2048894D41B4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6448F89-5FFA-4B5A-92E3-52C9843A7EBD}">
      <dgm:prSet phldrT="[Text]"/>
      <dgm:spPr/>
      <dgm:t>
        <a:bodyPr/>
        <a:lstStyle/>
        <a:p>
          <a:r>
            <a:rPr lang="en-IE" dirty="0" smtClean="0"/>
            <a:t>Enacted by Reagan</a:t>
          </a:r>
          <a:endParaRPr lang="en-IE" dirty="0"/>
        </a:p>
      </dgm:t>
    </dgm:pt>
    <dgm:pt modelId="{E758B162-A428-4B9E-A7B1-91EC9B240A6F}" type="parTrans" cxnId="{3860F86F-B04E-4480-8D86-BFC5EB8B2C9E}">
      <dgm:prSet/>
      <dgm:spPr/>
      <dgm:t>
        <a:bodyPr/>
        <a:lstStyle/>
        <a:p>
          <a:endParaRPr lang="en-IE"/>
        </a:p>
      </dgm:t>
    </dgm:pt>
    <dgm:pt modelId="{308A19BD-2574-47CF-B322-C761E5D4B104}" type="sibTrans" cxnId="{3860F86F-B04E-4480-8D86-BFC5EB8B2C9E}">
      <dgm:prSet/>
      <dgm:spPr/>
      <dgm:t>
        <a:bodyPr/>
        <a:lstStyle/>
        <a:p>
          <a:endParaRPr lang="en-IE"/>
        </a:p>
      </dgm:t>
    </dgm:pt>
    <dgm:pt modelId="{CD40CAB3-70C9-4994-9EDB-BD6CEE5497A9}">
      <dgm:prSet phldrT="[Text]"/>
      <dgm:spPr/>
      <dgm:t>
        <a:bodyPr/>
        <a:lstStyle/>
        <a:p>
          <a:r>
            <a:rPr lang="en-IE" dirty="0" smtClean="0"/>
            <a:t>Rescinded by Clinton </a:t>
          </a:r>
          <a:endParaRPr lang="en-IE" dirty="0"/>
        </a:p>
      </dgm:t>
    </dgm:pt>
    <dgm:pt modelId="{3DA0FB3A-6D91-4BAA-9E44-490FE91A3786}" type="parTrans" cxnId="{51ED7403-D60C-4BA7-96EA-883D98616874}">
      <dgm:prSet/>
      <dgm:spPr/>
      <dgm:t>
        <a:bodyPr/>
        <a:lstStyle/>
        <a:p>
          <a:endParaRPr lang="en-IE"/>
        </a:p>
      </dgm:t>
    </dgm:pt>
    <dgm:pt modelId="{F9F67FF3-BC1A-49D7-B6C6-1A222EA1273E}" type="sibTrans" cxnId="{51ED7403-D60C-4BA7-96EA-883D98616874}">
      <dgm:prSet/>
      <dgm:spPr/>
      <dgm:t>
        <a:bodyPr/>
        <a:lstStyle/>
        <a:p>
          <a:endParaRPr lang="en-IE"/>
        </a:p>
      </dgm:t>
    </dgm:pt>
    <dgm:pt modelId="{DE849DA5-F3B7-4B4E-8E3E-4959537C7EE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Enacted by Bush</a:t>
          </a:r>
          <a:endParaRPr lang="en-IE" dirty="0"/>
        </a:p>
      </dgm:t>
    </dgm:pt>
    <dgm:pt modelId="{2A65949E-F2BC-4C3F-A8CF-9EEEAD540989}" type="parTrans" cxnId="{D188478C-377C-4ABE-AAFF-C7F75517C53F}">
      <dgm:prSet/>
      <dgm:spPr/>
      <dgm:t>
        <a:bodyPr/>
        <a:lstStyle/>
        <a:p>
          <a:endParaRPr lang="en-IE"/>
        </a:p>
      </dgm:t>
    </dgm:pt>
    <dgm:pt modelId="{0EDBFCE8-A152-4B13-BD0A-566BF0483A71}" type="sibTrans" cxnId="{D188478C-377C-4ABE-AAFF-C7F75517C53F}">
      <dgm:prSet/>
      <dgm:spPr/>
      <dgm:t>
        <a:bodyPr/>
        <a:lstStyle/>
        <a:p>
          <a:endParaRPr lang="en-IE"/>
        </a:p>
      </dgm:t>
    </dgm:pt>
    <dgm:pt modelId="{995B3ACD-2104-4699-B524-4A885E554D6D}">
      <dgm:prSet phldrT="[Text]"/>
      <dgm:spPr/>
      <dgm:t>
        <a:bodyPr/>
        <a:lstStyle/>
        <a:p>
          <a:r>
            <a:rPr lang="en-IE" dirty="0" smtClean="0"/>
            <a:t>Rescinded by Obama</a:t>
          </a:r>
          <a:endParaRPr lang="en-IE" dirty="0"/>
        </a:p>
      </dgm:t>
    </dgm:pt>
    <dgm:pt modelId="{088DF929-034A-4152-A110-4F66B22F1746}" type="parTrans" cxnId="{71A16465-8A69-41DF-BC9F-2CE021BAAD0B}">
      <dgm:prSet/>
      <dgm:spPr/>
      <dgm:t>
        <a:bodyPr/>
        <a:lstStyle/>
        <a:p>
          <a:endParaRPr lang="en-IE"/>
        </a:p>
      </dgm:t>
    </dgm:pt>
    <dgm:pt modelId="{437C01CE-8534-46A1-842E-7741D5A20202}" type="sibTrans" cxnId="{71A16465-8A69-41DF-BC9F-2CE021BAAD0B}">
      <dgm:prSet/>
      <dgm:spPr/>
      <dgm:t>
        <a:bodyPr/>
        <a:lstStyle/>
        <a:p>
          <a:endParaRPr lang="en-IE"/>
        </a:p>
      </dgm:t>
    </dgm:pt>
    <dgm:pt modelId="{BF73094D-F66A-497B-8E6C-AFFB7B274DEB}">
      <dgm:prSet phldrT="[Text]"/>
      <dgm:spPr/>
      <dgm:t>
        <a:bodyPr/>
        <a:lstStyle/>
        <a:p>
          <a:r>
            <a:rPr lang="en-IE" dirty="0" smtClean="0"/>
            <a:t>Enacted by Trump</a:t>
          </a:r>
          <a:endParaRPr lang="en-IE" dirty="0"/>
        </a:p>
      </dgm:t>
    </dgm:pt>
    <dgm:pt modelId="{1A4B3FD9-503B-457E-B60C-FAC4FB373197}" type="parTrans" cxnId="{E57A6CBE-872A-4CD1-8921-597A920A9D31}">
      <dgm:prSet/>
      <dgm:spPr/>
      <dgm:t>
        <a:bodyPr/>
        <a:lstStyle/>
        <a:p>
          <a:endParaRPr lang="en-IE"/>
        </a:p>
      </dgm:t>
    </dgm:pt>
    <dgm:pt modelId="{95BAE67F-E270-46B3-AA98-5F8A0F08372D}" type="sibTrans" cxnId="{E57A6CBE-872A-4CD1-8921-597A920A9D31}">
      <dgm:prSet/>
      <dgm:spPr/>
      <dgm:t>
        <a:bodyPr/>
        <a:lstStyle/>
        <a:p>
          <a:endParaRPr lang="en-IE"/>
        </a:p>
      </dgm:t>
    </dgm:pt>
    <dgm:pt modelId="{D52687C3-4B88-4CCD-99B9-F3DB30791652}" type="pres">
      <dgm:prSet presAssocID="{DDAAA348-2395-4AC6-8292-2048894D4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89DA660-BCD0-4838-85C1-A36E9B33C999}" type="pres">
      <dgm:prSet presAssocID="{BF73094D-F66A-497B-8E6C-AFFB7B274DEB}" presName="boxAndChildren" presStyleCnt="0"/>
      <dgm:spPr/>
    </dgm:pt>
    <dgm:pt modelId="{570AA04C-8C56-4D93-8C4A-5CB3B6D443A6}" type="pres">
      <dgm:prSet presAssocID="{BF73094D-F66A-497B-8E6C-AFFB7B274DEB}" presName="parentTextBox" presStyleLbl="node1" presStyleIdx="0" presStyleCnt="5"/>
      <dgm:spPr/>
      <dgm:t>
        <a:bodyPr/>
        <a:lstStyle/>
        <a:p>
          <a:endParaRPr lang="en-IE"/>
        </a:p>
      </dgm:t>
    </dgm:pt>
    <dgm:pt modelId="{816E8B00-C309-4AE4-A9BB-D33ABB4387E9}" type="pres">
      <dgm:prSet presAssocID="{437C01CE-8534-46A1-842E-7741D5A20202}" presName="sp" presStyleCnt="0"/>
      <dgm:spPr/>
    </dgm:pt>
    <dgm:pt modelId="{68EE4339-4CB4-4BC7-AFC8-B095DF0852D5}" type="pres">
      <dgm:prSet presAssocID="{995B3ACD-2104-4699-B524-4A885E554D6D}" presName="arrowAndChildren" presStyleCnt="0"/>
      <dgm:spPr/>
    </dgm:pt>
    <dgm:pt modelId="{4DA8431D-3742-4C4C-8D42-D89882F886CB}" type="pres">
      <dgm:prSet presAssocID="{995B3ACD-2104-4699-B524-4A885E554D6D}" presName="parentTextArrow" presStyleLbl="node1" presStyleIdx="1" presStyleCnt="5"/>
      <dgm:spPr/>
      <dgm:t>
        <a:bodyPr/>
        <a:lstStyle/>
        <a:p>
          <a:endParaRPr lang="en-IE"/>
        </a:p>
      </dgm:t>
    </dgm:pt>
    <dgm:pt modelId="{AF7A9CD8-91F8-45F5-B4EE-6FC5AA05F766}" type="pres">
      <dgm:prSet presAssocID="{0EDBFCE8-A152-4B13-BD0A-566BF0483A71}" presName="sp" presStyleCnt="0"/>
      <dgm:spPr/>
    </dgm:pt>
    <dgm:pt modelId="{6A99E3FF-472B-4514-A44E-D73D399A3812}" type="pres">
      <dgm:prSet presAssocID="{DE849DA5-F3B7-4B4E-8E3E-4959537C7EE3}" presName="arrowAndChildren" presStyleCnt="0"/>
      <dgm:spPr/>
    </dgm:pt>
    <dgm:pt modelId="{0BA90987-121F-41AF-88DD-6A66C65C344E}" type="pres">
      <dgm:prSet presAssocID="{DE849DA5-F3B7-4B4E-8E3E-4959537C7EE3}" presName="parentTextArrow" presStyleLbl="node1" presStyleIdx="2" presStyleCnt="5"/>
      <dgm:spPr/>
      <dgm:t>
        <a:bodyPr/>
        <a:lstStyle/>
        <a:p>
          <a:endParaRPr lang="en-IE"/>
        </a:p>
      </dgm:t>
    </dgm:pt>
    <dgm:pt modelId="{3F46BF31-1752-493D-A785-D62BA21FBFAC}" type="pres">
      <dgm:prSet presAssocID="{F9F67FF3-BC1A-49D7-B6C6-1A222EA1273E}" presName="sp" presStyleCnt="0"/>
      <dgm:spPr/>
    </dgm:pt>
    <dgm:pt modelId="{01B8F351-1531-4919-B154-3D22EFDEC938}" type="pres">
      <dgm:prSet presAssocID="{CD40CAB3-70C9-4994-9EDB-BD6CEE5497A9}" presName="arrowAndChildren" presStyleCnt="0"/>
      <dgm:spPr/>
    </dgm:pt>
    <dgm:pt modelId="{0C221482-5170-42E7-B374-ED40CE3A3ED6}" type="pres">
      <dgm:prSet presAssocID="{CD40CAB3-70C9-4994-9EDB-BD6CEE5497A9}" presName="parentTextArrow" presStyleLbl="node1" presStyleIdx="3" presStyleCnt="5"/>
      <dgm:spPr/>
      <dgm:t>
        <a:bodyPr/>
        <a:lstStyle/>
        <a:p>
          <a:endParaRPr lang="en-IE"/>
        </a:p>
      </dgm:t>
    </dgm:pt>
    <dgm:pt modelId="{1AF14A90-FADA-4601-B93B-632F16E2F49A}" type="pres">
      <dgm:prSet presAssocID="{308A19BD-2574-47CF-B322-C761E5D4B104}" presName="sp" presStyleCnt="0"/>
      <dgm:spPr/>
    </dgm:pt>
    <dgm:pt modelId="{2FAFBBE0-E2FD-4C05-9489-A54548E98FB8}" type="pres">
      <dgm:prSet presAssocID="{66448F89-5FFA-4B5A-92E3-52C9843A7EBD}" presName="arrowAndChildren" presStyleCnt="0"/>
      <dgm:spPr/>
    </dgm:pt>
    <dgm:pt modelId="{74EF5D71-99E9-4D38-A974-7A23DEFE767D}" type="pres">
      <dgm:prSet presAssocID="{66448F89-5FFA-4B5A-92E3-52C9843A7EBD}" presName="parentTextArrow" presStyleLbl="node1" presStyleIdx="4" presStyleCnt="5"/>
      <dgm:spPr/>
      <dgm:t>
        <a:bodyPr/>
        <a:lstStyle/>
        <a:p>
          <a:endParaRPr lang="en-IE"/>
        </a:p>
      </dgm:t>
    </dgm:pt>
  </dgm:ptLst>
  <dgm:cxnLst>
    <dgm:cxn modelId="{C5EE08AB-F65C-4616-978A-81AF94B330D0}" type="presOf" srcId="{BF73094D-F66A-497B-8E6C-AFFB7B274DEB}" destId="{570AA04C-8C56-4D93-8C4A-5CB3B6D443A6}" srcOrd="0" destOrd="0" presId="urn:microsoft.com/office/officeart/2005/8/layout/process4"/>
    <dgm:cxn modelId="{424DE801-F12E-4035-BC98-9B7EF2CCFA33}" type="presOf" srcId="{DE849DA5-F3B7-4B4E-8E3E-4959537C7EE3}" destId="{0BA90987-121F-41AF-88DD-6A66C65C344E}" srcOrd="0" destOrd="0" presId="urn:microsoft.com/office/officeart/2005/8/layout/process4"/>
    <dgm:cxn modelId="{E57A6CBE-872A-4CD1-8921-597A920A9D31}" srcId="{DDAAA348-2395-4AC6-8292-2048894D41B4}" destId="{BF73094D-F66A-497B-8E6C-AFFB7B274DEB}" srcOrd="4" destOrd="0" parTransId="{1A4B3FD9-503B-457E-B60C-FAC4FB373197}" sibTransId="{95BAE67F-E270-46B3-AA98-5F8A0F08372D}"/>
    <dgm:cxn modelId="{288DF27B-A257-4167-BCF4-ABCD716D9B04}" type="presOf" srcId="{CD40CAB3-70C9-4994-9EDB-BD6CEE5497A9}" destId="{0C221482-5170-42E7-B374-ED40CE3A3ED6}" srcOrd="0" destOrd="0" presId="urn:microsoft.com/office/officeart/2005/8/layout/process4"/>
    <dgm:cxn modelId="{3860F86F-B04E-4480-8D86-BFC5EB8B2C9E}" srcId="{DDAAA348-2395-4AC6-8292-2048894D41B4}" destId="{66448F89-5FFA-4B5A-92E3-52C9843A7EBD}" srcOrd="0" destOrd="0" parTransId="{E758B162-A428-4B9E-A7B1-91EC9B240A6F}" sibTransId="{308A19BD-2574-47CF-B322-C761E5D4B104}"/>
    <dgm:cxn modelId="{51ED7403-D60C-4BA7-96EA-883D98616874}" srcId="{DDAAA348-2395-4AC6-8292-2048894D41B4}" destId="{CD40CAB3-70C9-4994-9EDB-BD6CEE5497A9}" srcOrd="1" destOrd="0" parTransId="{3DA0FB3A-6D91-4BAA-9E44-490FE91A3786}" sibTransId="{F9F67FF3-BC1A-49D7-B6C6-1A222EA1273E}"/>
    <dgm:cxn modelId="{71A16465-8A69-41DF-BC9F-2CE021BAAD0B}" srcId="{DDAAA348-2395-4AC6-8292-2048894D41B4}" destId="{995B3ACD-2104-4699-B524-4A885E554D6D}" srcOrd="3" destOrd="0" parTransId="{088DF929-034A-4152-A110-4F66B22F1746}" sibTransId="{437C01CE-8534-46A1-842E-7741D5A20202}"/>
    <dgm:cxn modelId="{D188478C-377C-4ABE-AAFF-C7F75517C53F}" srcId="{DDAAA348-2395-4AC6-8292-2048894D41B4}" destId="{DE849DA5-F3B7-4B4E-8E3E-4959537C7EE3}" srcOrd="2" destOrd="0" parTransId="{2A65949E-F2BC-4C3F-A8CF-9EEEAD540989}" sibTransId="{0EDBFCE8-A152-4B13-BD0A-566BF0483A71}"/>
    <dgm:cxn modelId="{3DE21A8E-923E-4C4E-9DF5-782B91DEADF6}" type="presOf" srcId="{DDAAA348-2395-4AC6-8292-2048894D41B4}" destId="{D52687C3-4B88-4CCD-99B9-F3DB30791652}" srcOrd="0" destOrd="0" presId="urn:microsoft.com/office/officeart/2005/8/layout/process4"/>
    <dgm:cxn modelId="{D8AB9200-3E22-4C7B-867C-83B663C6628C}" type="presOf" srcId="{995B3ACD-2104-4699-B524-4A885E554D6D}" destId="{4DA8431D-3742-4C4C-8D42-D89882F886CB}" srcOrd="0" destOrd="0" presId="urn:microsoft.com/office/officeart/2005/8/layout/process4"/>
    <dgm:cxn modelId="{EDBCE2AE-C2D0-4A27-A230-9CA91EBE34AA}" type="presOf" srcId="{66448F89-5FFA-4B5A-92E3-52C9843A7EBD}" destId="{74EF5D71-99E9-4D38-A974-7A23DEFE767D}" srcOrd="0" destOrd="0" presId="urn:microsoft.com/office/officeart/2005/8/layout/process4"/>
    <dgm:cxn modelId="{5C6CE12F-5673-43E7-B229-9BD51E9D506E}" type="presParOf" srcId="{D52687C3-4B88-4CCD-99B9-F3DB30791652}" destId="{F89DA660-BCD0-4838-85C1-A36E9B33C999}" srcOrd="0" destOrd="0" presId="urn:microsoft.com/office/officeart/2005/8/layout/process4"/>
    <dgm:cxn modelId="{CE3C24D9-12EE-4EC7-A9DE-A1946DE58292}" type="presParOf" srcId="{F89DA660-BCD0-4838-85C1-A36E9B33C999}" destId="{570AA04C-8C56-4D93-8C4A-5CB3B6D443A6}" srcOrd="0" destOrd="0" presId="urn:microsoft.com/office/officeart/2005/8/layout/process4"/>
    <dgm:cxn modelId="{0E4C3ED1-BDE1-4F58-861F-F4320DFAA483}" type="presParOf" srcId="{D52687C3-4B88-4CCD-99B9-F3DB30791652}" destId="{816E8B00-C309-4AE4-A9BB-D33ABB4387E9}" srcOrd="1" destOrd="0" presId="urn:microsoft.com/office/officeart/2005/8/layout/process4"/>
    <dgm:cxn modelId="{16A64B42-B8A4-4226-804A-AEA6555270A3}" type="presParOf" srcId="{D52687C3-4B88-4CCD-99B9-F3DB30791652}" destId="{68EE4339-4CB4-4BC7-AFC8-B095DF0852D5}" srcOrd="2" destOrd="0" presId="urn:microsoft.com/office/officeart/2005/8/layout/process4"/>
    <dgm:cxn modelId="{32B03AE6-EB5A-4C6B-9D0B-4621F1AAEDDB}" type="presParOf" srcId="{68EE4339-4CB4-4BC7-AFC8-B095DF0852D5}" destId="{4DA8431D-3742-4C4C-8D42-D89882F886CB}" srcOrd="0" destOrd="0" presId="urn:microsoft.com/office/officeart/2005/8/layout/process4"/>
    <dgm:cxn modelId="{11A92AAD-12BF-414E-9674-1E64A91DDBDC}" type="presParOf" srcId="{D52687C3-4B88-4CCD-99B9-F3DB30791652}" destId="{AF7A9CD8-91F8-45F5-B4EE-6FC5AA05F766}" srcOrd="3" destOrd="0" presId="urn:microsoft.com/office/officeart/2005/8/layout/process4"/>
    <dgm:cxn modelId="{96A9CF5B-2658-4794-829F-743207786E61}" type="presParOf" srcId="{D52687C3-4B88-4CCD-99B9-F3DB30791652}" destId="{6A99E3FF-472B-4514-A44E-D73D399A3812}" srcOrd="4" destOrd="0" presId="urn:microsoft.com/office/officeart/2005/8/layout/process4"/>
    <dgm:cxn modelId="{8F3FA084-1C52-4890-A299-81D3D1C0C7F3}" type="presParOf" srcId="{6A99E3FF-472B-4514-A44E-D73D399A3812}" destId="{0BA90987-121F-41AF-88DD-6A66C65C344E}" srcOrd="0" destOrd="0" presId="urn:microsoft.com/office/officeart/2005/8/layout/process4"/>
    <dgm:cxn modelId="{E1823893-616E-46B8-BEAA-C0B1858CA1D7}" type="presParOf" srcId="{D52687C3-4B88-4CCD-99B9-F3DB30791652}" destId="{3F46BF31-1752-493D-A785-D62BA21FBFAC}" srcOrd="5" destOrd="0" presId="urn:microsoft.com/office/officeart/2005/8/layout/process4"/>
    <dgm:cxn modelId="{EF00B0E3-87FB-441E-9A56-DA4DD04BF5E1}" type="presParOf" srcId="{D52687C3-4B88-4CCD-99B9-F3DB30791652}" destId="{01B8F351-1531-4919-B154-3D22EFDEC938}" srcOrd="6" destOrd="0" presId="urn:microsoft.com/office/officeart/2005/8/layout/process4"/>
    <dgm:cxn modelId="{56275D92-5DC6-46A7-A420-25BAE8716EAF}" type="presParOf" srcId="{01B8F351-1531-4919-B154-3D22EFDEC938}" destId="{0C221482-5170-42E7-B374-ED40CE3A3ED6}" srcOrd="0" destOrd="0" presId="urn:microsoft.com/office/officeart/2005/8/layout/process4"/>
    <dgm:cxn modelId="{A872FAD1-C531-4542-B9E5-0E0E4A6B5164}" type="presParOf" srcId="{D52687C3-4B88-4CCD-99B9-F3DB30791652}" destId="{1AF14A90-FADA-4601-B93B-632F16E2F49A}" srcOrd="7" destOrd="0" presId="urn:microsoft.com/office/officeart/2005/8/layout/process4"/>
    <dgm:cxn modelId="{C7DE0827-1F0D-4DE3-9AA1-6CBED881BF9D}" type="presParOf" srcId="{D52687C3-4B88-4CCD-99B9-F3DB30791652}" destId="{2FAFBBE0-E2FD-4C05-9489-A54548E98FB8}" srcOrd="8" destOrd="0" presId="urn:microsoft.com/office/officeart/2005/8/layout/process4"/>
    <dgm:cxn modelId="{BF15854E-FE4A-402B-94A1-3B6A025806B3}" type="presParOf" srcId="{2FAFBBE0-E2FD-4C05-9489-A54548E98FB8}" destId="{74EF5D71-99E9-4D38-A974-7A23DEFE76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AAA348-2395-4AC6-8292-2048894D41B4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6448F89-5FFA-4B5A-92E3-52C9843A7EBD}">
      <dgm:prSet phldrT="[Text]"/>
      <dgm:spPr/>
      <dgm:t>
        <a:bodyPr/>
        <a:lstStyle/>
        <a:p>
          <a:r>
            <a:rPr lang="en-IE" dirty="0" smtClean="0"/>
            <a:t>Enacted by Reagan</a:t>
          </a:r>
          <a:endParaRPr lang="en-IE" dirty="0"/>
        </a:p>
      </dgm:t>
    </dgm:pt>
    <dgm:pt modelId="{E758B162-A428-4B9E-A7B1-91EC9B240A6F}" type="parTrans" cxnId="{3860F86F-B04E-4480-8D86-BFC5EB8B2C9E}">
      <dgm:prSet/>
      <dgm:spPr/>
      <dgm:t>
        <a:bodyPr/>
        <a:lstStyle/>
        <a:p>
          <a:endParaRPr lang="en-IE"/>
        </a:p>
      </dgm:t>
    </dgm:pt>
    <dgm:pt modelId="{308A19BD-2574-47CF-B322-C761E5D4B104}" type="sibTrans" cxnId="{3860F86F-B04E-4480-8D86-BFC5EB8B2C9E}">
      <dgm:prSet/>
      <dgm:spPr/>
      <dgm:t>
        <a:bodyPr/>
        <a:lstStyle/>
        <a:p>
          <a:endParaRPr lang="en-IE"/>
        </a:p>
      </dgm:t>
    </dgm:pt>
    <dgm:pt modelId="{CD40CAB3-70C9-4994-9EDB-BD6CEE5497A9}">
      <dgm:prSet phldrT="[Text]"/>
      <dgm:spPr/>
      <dgm:t>
        <a:bodyPr/>
        <a:lstStyle/>
        <a:p>
          <a:r>
            <a:rPr lang="en-IE" dirty="0" smtClean="0"/>
            <a:t>Rescinded by Clinton </a:t>
          </a:r>
          <a:endParaRPr lang="en-IE" dirty="0"/>
        </a:p>
      </dgm:t>
    </dgm:pt>
    <dgm:pt modelId="{3DA0FB3A-6D91-4BAA-9E44-490FE91A3786}" type="parTrans" cxnId="{51ED7403-D60C-4BA7-96EA-883D98616874}">
      <dgm:prSet/>
      <dgm:spPr/>
      <dgm:t>
        <a:bodyPr/>
        <a:lstStyle/>
        <a:p>
          <a:endParaRPr lang="en-IE"/>
        </a:p>
      </dgm:t>
    </dgm:pt>
    <dgm:pt modelId="{F9F67FF3-BC1A-49D7-B6C6-1A222EA1273E}" type="sibTrans" cxnId="{51ED7403-D60C-4BA7-96EA-883D98616874}">
      <dgm:prSet/>
      <dgm:spPr/>
      <dgm:t>
        <a:bodyPr/>
        <a:lstStyle/>
        <a:p>
          <a:endParaRPr lang="en-IE"/>
        </a:p>
      </dgm:t>
    </dgm:pt>
    <dgm:pt modelId="{DE849DA5-F3B7-4B4E-8E3E-4959537C7EE3}">
      <dgm:prSet phldrT="[Text]"/>
      <dgm:spPr/>
      <dgm:t>
        <a:bodyPr/>
        <a:lstStyle/>
        <a:p>
          <a:r>
            <a:rPr lang="en-IE" dirty="0" smtClean="0"/>
            <a:t>Enacted by Bush</a:t>
          </a:r>
          <a:endParaRPr lang="en-IE" dirty="0"/>
        </a:p>
      </dgm:t>
    </dgm:pt>
    <dgm:pt modelId="{2A65949E-F2BC-4C3F-A8CF-9EEEAD540989}" type="parTrans" cxnId="{D188478C-377C-4ABE-AAFF-C7F75517C53F}">
      <dgm:prSet/>
      <dgm:spPr/>
      <dgm:t>
        <a:bodyPr/>
        <a:lstStyle/>
        <a:p>
          <a:endParaRPr lang="en-IE"/>
        </a:p>
      </dgm:t>
    </dgm:pt>
    <dgm:pt modelId="{0EDBFCE8-A152-4B13-BD0A-566BF0483A71}" type="sibTrans" cxnId="{D188478C-377C-4ABE-AAFF-C7F75517C53F}">
      <dgm:prSet/>
      <dgm:spPr/>
      <dgm:t>
        <a:bodyPr/>
        <a:lstStyle/>
        <a:p>
          <a:endParaRPr lang="en-IE"/>
        </a:p>
      </dgm:t>
    </dgm:pt>
    <dgm:pt modelId="{995B3ACD-2104-4699-B524-4A885E554D6D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Rescinded by Obama</a:t>
          </a:r>
          <a:endParaRPr lang="en-IE" dirty="0"/>
        </a:p>
      </dgm:t>
    </dgm:pt>
    <dgm:pt modelId="{088DF929-034A-4152-A110-4F66B22F1746}" type="parTrans" cxnId="{71A16465-8A69-41DF-BC9F-2CE021BAAD0B}">
      <dgm:prSet/>
      <dgm:spPr/>
      <dgm:t>
        <a:bodyPr/>
        <a:lstStyle/>
        <a:p>
          <a:endParaRPr lang="en-IE"/>
        </a:p>
      </dgm:t>
    </dgm:pt>
    <dgm:pt modelId="{437C01CE-8534-46A1-842E-7741D5A20202}" type="sibTrans" cxnId="{71A16465-8A69-41DF-BC9F-2CE021BAAD0B}">
      <dgm:prSet/>
      <dgm:spPr/>
      <dgm:t>
        <a:bodyPr/>
        <a:lstStyle/>
        <a:p>
          <a:endParaRPr lang="en-IE"/>
        </a:p>
      </dgm:t>
    </dgm:pt>
    <dgm:pt modelId="{BF73094D-F66A-497B-8E6C-AFFB7B274DEB}">
      <dgm:prSet phldrT="[Text]"/>
      <dgm:spPr/>
      <dgm:t>
        <a:bodyPr/>
        <a:lstStyle/>
        <a:p>
          <a:r>
            <a:rPr lang="en-IE" dirty="0" smtClean="0"/>
            <a:t>Enacted by Trump</a:t>
          </a:r>
          <a:endParaRPr lang="en-IE" dirty="0"/>
        </a:p>
      </dgm:t>
    </dgm:pt>
    <dgm:pt modelId="{1A4B3FD9-503B-457E-B60C-FAC4FB373197}" type="parTrans" cxnId="{E57A6CBE-872A-4CD1-8921-597A920A9D31}">
      <dgm:prSet/>
      <dgm:spPr/>
      <dgm:t>
        <a:bodyPr/>
        <a:lstStyle/>
        <a:p>
          <a:endParaRPr lang="en-IE"/>
        </a:p>
      </dgm:t>
    </dgm:pt>
    <dgm:pt modelId="{95BAE67F-E270-46B3-AA98-5F8A0F08372D}" type="sibTrans" cxnId="{E57A6CBE-872A-4CD1-8921-597A920A9D31}">
      <dgm:prSet/>
      <dgm:spPr/>
      <dgm:t>
        <a:bodyPr/>
        <a:lstStyle/>
        <a:p>
          <a:endParaRPr lang="en-IE"/>
        </a:p>
      </dgm:t>
    </dgm:pt>
    <dgm:pt modelId="{D52687C3-4B88-4CCD-99B9-F3DB30791652}" type="pres">
      <dgm:prSet presAssocID="{DDAAA348-2395-4AC6-8292-2048894D4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89DA660-BCD0-4838-85C1-A36E9B33C999}" type="pres">
      <dgm:prSet presAssocID="{BF73094D-F66A-497B-8E6C-AFFB7B274DEB}" presName="boxAndChildren" presStyleCnt="0"/>
      <dgm:spPr/>
    </dgm:pt>
    <dgm:pt modelId="{570AA04C-8C56-4D93-8C4A-5CB3B6D443A6}" type="pres">
      <dgm:prSet presAssocID="{BF73094D-F66A-497B-8E6C-AFFB7B274DEB}" presName="parentTextBox" presStyleLbl="node1" presStyleIdx="0" presStyleCnt="5"/>
      <dgm:spPr/>
      <dgm:t>
        <a:bodyPr/>
        <a:lstStyle/>
        <a:p>
          <a:endParaRPr lang="en-IE"/>
        </a:p>
      </dgm:t>
    </dgm:pt>
    <dgm:pt modelId="{816E8B00-C309-4AE4-A9BB-D33ABB4387E9}" type="pres">
      <dgm:prSet presAssocID="{437C01CE-8534-46A1-842E-7741D5A20202}" presName="sp" presStyleCnt="0"/>
      <dgm:spPr/>
    </dgm:pt>
    <dgm:pt modelId="{68EE4339-4CB4-4BC7-AFC8-B095DF0852D5}" type="pres">
      <dgm:prSet presAssocID="{995B3ACD-2104-4699-B524-4A885E554D6D}" presName="arrowAndChildren" presStyleCnt="0"/>
      <dgm:spPr/>
    </dgm:pt>
    <dgm:pt modelId="{4DA8431D-3742-4C4C-8D42-D89882F886CB}" type="pres">
      <dgm:prSet presAssocID="{995B3ACD-2104-4699-B524-4A885E554D6D}" presName="parentTextArrow" presStyleLbl="node1" presStyleIdx="1" presStyleCnt="5"/>
      <dgm:spPr/>
      <dgm:t>
        <a:bodyPr/>
        <a:lstStyle/>
        <a:p>
          <a:endParaRPr lang="en-IE"/>
        </a:p>
      </dgm:t>
    </dgm:pt>
    <dgm:pt modelId="{AF7A9CD8-91F8-45F5-B4EE-6FC5AA05F766}" type="pres">
      <dgm:prSet presAssocID="{0EDBFCE8-A152-4B13-BD0A-566BF0483A71}" presName="sp" presStyleCnt="0"/>
      <dgm:spPr/>
    </dgm:pt>
    <dgm:pt modelId="{6A99E3FF-472B-4514-A44E-D73D399A3812}" type="pres">
      <dgm:prSet presAssocID="{DE849DA5-F3B7-4B4E-8E3E-4959537C7EE3}" presName="arrowAndChildren" presStyleCnt="0"/>
      <dgm:spPr/>
    </dgm:pt>
    <dgm:pt modelId="{0BA90987-121F-41AF-88DD-6A66C65C344E}" type="pres">
      <dgm:prSet presAssocID="{DE849DA5-F3B7-4B4E-8E3E-4959537C7EE3}" presName="parentTextArrow" presStyleLbl="node1" presStyleIdx="2" presStyleCnt="5"/>
      <dgm:spPr/>
      <dgm:t>
        <a:bodyPr/>
        <a:lstStyle/>
        <a:p>
          <a:endParaRPr lang="en-IE"/>
        </a:p>
      </dgm:t>
    </dgm:pt>
    <dgm:pt modelId="{3F46BF31-1752-493D-A785-D62BA21FBFAC}" type="pres">
      <dgm:prSet presAssocID="{F9F67FF3-BC1A-49D7-B6C6-1A222EA1273E}" presName="sp" presStyleCnt="0"/>
      <dgm:spPr/>
    </dgm:pt>
    <dgm:pt modelId="{01B8F351-1531-4919-B154-3D22EFDEC938}" type="pres">
      <dgm:prSet presAssocID="{CD40CAB3-70C9-4994-9EDB-BD6CEE5497A9}" presName="arrowAndChildren" presStyleCnt="0"/>
      <dgm:spPr/>
    </dgm:pt>
    <dgm:pt modelId="{0C221482-5170-42E7-B374-ED40CE3A3ED6}" type="pres">
      <dgm:prSet presAssocID="{CD40CAB3-70C9-4994-9EDB-BD6CEE5497A9}" presName="parentTextArrow" presStyleLbl="node1" presStyleIdx="3" presStyleCnt="5"/>
      <dgm:spPr/>
      <dgm:t>
        <a:bodyPr/>
        <a:lstStyle/>
        <a:p>
          <a:endParaRPr lang="en-IE"/>
        </a:p>
      </dgm:t>
    </dgm:pt>
    <dgm:pt modelId="{1AF14A90-FADA-4601-B93B-632F16E2F49A}" type="pres">
      <dgm:prSet presAssocID="{308A19BD-2574-47CF-B322-C761E5D4B104}" presName="sp" presStyleCnt="0"/>
      <dgm:spPr/>
    </dgm:pt>
    <dgm:pt modelId="{2FAFBBE0-E2FD-4C05-9489-A54548E98FB8}" type="pres">
      <dgm:prSet presAssocID="{66448F89-5FFA-4B5A-92E3-52C9843A7EBD}" presName="arrowAndChildren" presStyleCnt="0"/>
      <dgm:spPr/>
    </dgm:pt>
    <dgm:pt modelId="{74EF5D71-99E9-4D38-A974-7A23DEFE767D}" type="pres">
      <dgm:prSet presAssocID="{66448F89-5FFA-4B5A-92E3-52C9843A7EBD}" presName="parentTextArrow" presStyleLbl="node1" presStyleIdx="4" presStyleCnt="5"/>
      <dgm:spPr/>
      <dgm:t>
        <a:bodyPr/>
        <a:lstStyle/>
        <a:p>
          <a:endParaRPr lang="en-IE"/>
        </a:p>
      </dgm:t>
    </dgm:pt>
  </dgm:ptLst>
  <dgm:cxnLst>
    <dgm:cxn modelId="{8E6EBC07-5991-4779-BC26-17596DC94966}" type="presOf" srcId="{995B3ACD-2104-4699-B524-4A885E554D6D}" destId="{4DA8431D-3742-4C4C-8D42-D89882F886CB}" srcOrd="0" destOrd="0" presId="urn:microsoft.com/office/officeart/2005/8/layout/process4"/>
    <dgm:cxn modelId="{DA72499D-A219-4067-B0EF-1EC2CDF94F4B}" type="presOf" srcId="{CD40CAB3-70C9-4994-9EDB-BD6CEE5497A9}" destId="{0C221482-5170-42E7-B374-ED40CE3A3ED6}" srcOrd="0" destOrd="0" presId="urn:microsoft.com/office/officeart/2005/8/layout/process4"/>
    <dgm:cxn modelId="{51ED7403-D60C-4BA7-96EA-883D98616874}" srcId="{DDAAA348-2395-4AC6-8292-2048894D41B4}" destId="{CD40CAB3-70C9-4994-9EDB-BD6CEE5497A9}" srcOrd="1" destOrd="0" parTransId="{3DA0FB3A-6D91-4BAA-9E44-490FE91A3786}" sibTransId="{F9F67FF3-BC1A-49D7-B6C6-1A222EA1273E}"/>
    <dgm:cxn modelId="{BB7EF732-2D37-4CBA-967A-422023E7EEE8}" type="presOf" srcId="{DE849DA5-F3B7-4B4E-8E3E-4959537C7EE3}" destId="{0BA90987-121F-41AF-88DD-6A66C65C344E}" srcOrd="0" destOrd="0" presId="urn:microsoft.com/office/officeart/2005/8/layout/process4"/>
    <dgm:cxn modelId="{3860F86F-B04E-4480-8D86-BFC5EB8B2C9E}" srcId="{DDAAA348-2395-4AC6-8292-2048894D41B4}" destId="{66448F89-5FFA-4B5A-92E3-52C9843A7EBD}" srcOrd="0" destOrd="0" parTransId="{E758B162-A428-4B9E-A7B1-91EC9B240A6F}" sibTransId="{308A19BD-2574-47CF-B322-C761E5D4B104}"/>
    <dgm:cxn modelId="{30C9A521-0834-4A7A-9881-61254FB0CAEA}" type="presOf" srcId="{BF73094D-F66A-497B-8E6C-AFFB7B274DEB}" destId="{570AA04C-8C56-4D93-8C4A-5CB3B6D443A6}" srcOrd="0" destOrd="0" presId="urn:microsoft.com/office/officeart/2005/8/layout/process4"/>
    <dgm:cxn modelId="{A81E4F38-3EE9-4C96-96E4-3B12334D255E}" type="presOf" srcId="{DDAAA348-2395-4AC6-8292-2048894D41B4}" destId="{D52687C3-4B88-4CCD-99B9-F3DB30791652}" srcOrd="0" destOrd="0" presId="urn:microsoft.com/office/officeart/2005/8/layout/process4"/>
    <dgm:cxn modelId="{71A16465-8A69-41DF-BC9F-2CE021BAAD0B}" srcId="{DDAAA348-2395-4AC6-8292-2048894D41B4}" destId="{995B3ACD-2104-4699-B524-4A885E554D6D}" srcOrd="3" destOrd="0" parTransId="{088DF929-034A-4152-A110-4F66B22F1746}" sibTransId="{437C01CE-8534-46A1-842E-7741D5A20202}"/>
    <dgm:cxn modelId="{D188478C-377C-4ABE-AAFF-C7F75517C53F}" srcId="{DDAAA348-2395-4AC6-8292-2048894D41B4}" destId="{DE849DA5-F3B7-4B4E-8E3E-4959537C7EE3}" srcOrd="2" destOrd="0" parTransId="{2A65949E-F2BC-4C3F-A8CF-9EEEAD540989}" sibTransId="{0EDBFCE8-A152-4B13-BD0A-566BF0483A71}"/>
    <dgm:cxn modelId="{4A25FA1D-DFDC-4572-88CF-7EC009F010EB}" type="presOf" srcId="{66448F89-5FFA-4B5A-92E3-52C9843A7EBD}" destId="{74EF5D71-99E9-4D38-A974-7A23DEFE767D}" srcOrd="0" destOrd="0" presId="urn:microsoft.com/office/officeart/2005/8/layout/process4"/>
    <dgm:cxn modelId="{E57A6CBE-872A-4CD1-8921-597A920A9D31}" srcId="{DDAAA348-2395-4AC6-8292-2048894D41B4}" destId="{BF73094D-F66A-497B-8E6C-AFFB7B274DEB}" srcOrd="4" destOrd="0" parTransId="{1A4B3FD9-503B-457E-B60C-FAC4FB373197}" sibTransId="{95BAE67F-E270-46B3-AA98-5F8A0F08372D}"/>
    <dgm:cxn modelId="{FD8FCD3A-5C97-4060-B629-32E370367441}" type="presParOf" srcId="{D52687C3-4B88-4CCD-99B9-F3DB30791652}" destId="{F89DA660-BCD0-4838-85C1-A36E9B33C999}" srcOrd="0" destOrd="0" presId="urn:microsoft.com/office/officeart/2005/8/layout/process4"/>
    <dgm:cxn modelId="{A5C2584A-E230-4449-9992-8B9F717D2899}" type="presParOf" srcId="{F89DA660-BCD0-4838-85C1-A36E9B33C999}" destId="{570AA04C-8C56-4D93-8C4A-5CB3B6D443A6}" srcOrd="0" destOrd="0" presId="urn:microsoft.com/office/officeart/2005/8/layout/process4"/>
    <dgm:cxn modelId="{C6A2EFD6-6062-4A17-B9F5-7ADD8D64987B}" type="presParOf" srcId="{D52687C3-4B88-4CCD-99B9-F3DB30791652}" destId="{816E8B00-C309-4AE4-A9BB-D33ABB4387E9}" srcOrd="1" destOrd="0" presId="urn:microsoft.com/office/officeart/2005/8/layout/process4"/>
    <dgm:cxn modelId="{62326078-865C-4FF5-A70E-3FB515774AC0}" type="presParOf" srcId="{D52687C3-4B88-4CCD-99B9-F3DB30791652}" destId="{68EE4339-4CB4-4BC7-AFC8-B095DF0852D5}" srcOrd="2" destOrd="0" presId="urn:microsoft.com/office/officeart/2005/8/layout/process4"/>
    <dgm:cxn modelId="{EF03795A-E74E-4B4F-BD99-0712CADE45A6}" type="presParOf" srcId="{68EE4339-4CB4-4BC7-AFC8-B095DF0852D5}" destId="{4DA8431D-3742-4C4C-8D42-D89882F886CB}" srcOrd="0" destOrd="0" presId="urn:microsoft.com/office/officeart/2005/8/layout/process4"/>
    <dgm:cxn modelId="{754BB3DC-F378-4F4D-8345-DDE22BFEEE70}" type="presParOf" srcId="{D52687C3-4B88-4CCD-99B9-F3DB30791652}" destId="{AF7A9CD8-91F8-45F5-B4EE-6FC5AA05F766}" srcOrd="3" destOrd="0" presId="urn:microsoft.com/office/officeart/2005/8/layout/process4"/>
    <dgm:cxn modelId="{24CDB0E6-652F-4E0D-904C-F3C70569717D}" type="presParOf" srcId="{D52687C3-4B88-4CCD-99B9-F3DB30791652}" destId="{6A99E3FF-472B-4514-A44E-D73D399A3812}" srcOrd="4" destOrd="0" presId="urn:microsoft.com/office/officeart/2005/8/layout/process4"/>
    <dgm:cxn modelId="{AE6626D1-0838-4F75-86A3-0903E42789BF}" type="presParOf" srcId="{6A99E3FF-472B-4514-A44E-D73D399A3812}" destId="{0BA90987-121F-41AF-88DD-6A66C65C344E}" srcOrd="0" destOrd="0" presId="urn:microsoft.com/office/officeart/2005/8/layout/process4"/>
    <dgm:cxn modelId="{7E8A2174-0026-4BED-A800-2561A656A95B}" type="presParOf" srcId="{D52687C3-4B88-4CCD-99B9-F3DB30791652}" destId="{3F46BF31-1752-493D-A785-D62BA21FBFAC}" srcOrd="5" destOrd="0" presId="urn:microsoft.com/office/officeart/2005/8/layout/process4"/>
    <dgm:cxn modelId="{F5FE1143-9D3E-402C-9FF9-F9258860A674}" type="presParOf" srcId="{D52687C3-4B88-4CCD-99B9-F3DB30791652}" destId="{01B8F351-1531-4919-B154-3D22EFDEC938}" srcOrd="6" destOrd="0" presId="urn:microsoft.com/office/officeart/2005/8/layout/process4"/>
    <dgm:cxn modelId="{96C312CF-D015-4DB2-9185-20E936FF32A2}" type="presParOf" srcId="{01B8F351-1531-4919-B154-3D22EFDEC938}" destId="{0C221482-5170-42E7-B374-ED40CE3A3ED6}" srcOrd="0" destOrd="0" presId="urn:microsoft.com/office/officeart/2005/8/layout/process4"/>
    <dgm:cxn modelId="{D9F3DC38-419A-4766-8D48-C65AEEEC04EA}" type="presParOf" srcId="{D52687C3-4B88-4CCD-99B9-F3DB30791652}" destId="{1AF14A90-FADA-4601-B93B-632F16E2F49A}" srcOrd="7" destOrd="0" presId="urn:microsoft.com/office/officeart/2005/8/layout/process4"/>
    <dgm:cxn modelId="{BD64AA5C-9273-4E70-9420-97337BBB391A}" type="presParOf" srcId="{D52687C3-4B88-4CCD-99B9-F3DB30791652}" destId="{2FAFBBE0-E2FD-4C05-9489-A54548E98FB8}" srcOrd="8" destOrd="0" presId="urn:microsoft.com/office/officeart/2005/8/layout/process4"/>
    <dgm:cxn modelId="{074820C8-F8DE-473D-AF05-E14D65234B9C}" type="presParOf" srcId="{2FAFBBE0-E2FD-4C05-9489-A54548E98FB8}" destId="{74EF5D71-99E9-4D38-A974-7A23DEFE76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AAA348-2395-4AC6-8292-2048894D41B4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6448F89-5FFA-4B5A-92E3-52C9843A7EBD}">
      <dgm:prSet phldrT="[Text]"/>
      <dgm:spPr/>
      <dgm:t>
        <a:bodyPr/>
        <a:lstStyle/>
        <a:p>
          <a:r>
            <a:rPr lang="en-IE" dirty="0" smtClean="0"/>
            <a:t>Enacted by Reagan</a:t>
          </a:r>
          <a:endParaRPr lang="en-IE" dirty="0"/>
        </a:p>
      </dgm:t>
    </dgm:pt>
    <dgm:pt modelId="{E758B162-A428-4B9E-A7B1-91EC9B240A6F}" type="parTrans" cxnId="{3860F86F-B04E-4480-8D86-BFC5EB8B2C9E}">
      <dgm:prSet/>
      <dgm:spPr/>
      <dgm:t>
        <a:bodyPr/>
        <a:lstStyle/>
        <a:p>
          <a:endParaRPr lang="en-IE"/>
        </a:p>
      </dgm:t>
    </dgm:pt>
    <dgm:pt modelId="{308A19BD-2574-47CF-B322-C761E5D4B104}" type="sibTrans" cxnId="{3860F86F-B04E-4480-8D86-BFC5EB8B2C9E}">
      <dgm:prSet/>
      <dgm:spPr/>
      <dgm:t>
        <a:bodyPr/>
        <a:lstStyle/>
        <a:p>
          <a:endParaRPr lang="en-IE"/>
        </a:p>
      </dgm:t>
    </dgm:pt>
    <dgm:pt modelId="{CD40CAB3-70C9-4994-9EDB-BD6CEE5497A9}">
      <dgm:prSet phldrT="[Text]"/>
      <dgm:spPr/>
      <dgm:t>
        <a:bodyPr/>
        <a:lstStyle/>
        <a:p>
          <a:r>
            <a:rPr lang="en-IE" dirty="0" smtClean="0"/>
            <a:t>Rescinded by Clinton </a:t>
          </a:r>
          <a:endParaRPr lang="en-IE" dirty="0"/>
        </a:p>
      </dgm:t>
    </dgm:pt>
    <dgm:pt modelId="{3DA0FB3A-6D91-4BAA-9E44-490FE91A3786}" type="parTrans" cxnId="{51ED7403-D60C-4BA7-96EA-883D98616874}">
      <dgm:prSet/>
      <dgm:spPr/>
      <dgm:t>
        <a:bodyPr/>
        <a:lstStyle/>
        <a:p>
          <a:endParaRPr lang="en-IE"/>
        </a:p>
      </dgm:t>
    </dgm:pt>
    <dgm:pt modelId="{F9F67FF3-BC1A-49D7-B6C6-1A222EA1273E}" type="sibTrans" cxnId="{51ED7403-D60C-4BA7-96EA-883D98616874}">
      <dgm:prSet/>
      <dgm:spPr/>
      <dgm:t>
        <a:bodyPr/>
        <a:lstStyle/>
        <a:p>
          <a:endParaRPr lang="en-IE"/>
        </a:p>
      </dgm:t>
    </dgm:pt>
    <dgm:pt modelId="{DE849DA5-F3B7-4B4E-8E3E-4959537C7EE3}">
      <dgm:prSet phldrT="[Text]"/>
      <dgm:spPr/>
      <dgm:t>
        <a:bodyPr/>
        <a:lstStyle/>
        <a:p>
          <a:r>
            <a:rPr lang="en-IE" dirty="0" smtClean="0"/>
            <a:t>Enacted by Bush</a:t>
          </a:r>
          <a:endParaRPr lang="en-IE" dirty="0"/>
        </a:p>
      </dgm:t>
    </dgm:pt>
    <dgm:pt modelId="{2A65949E-F2BC-4C3F-A8CF-9EEEAD540989}" type="parTrans" cxnId="{D188478C-377C-4ABE-AAFF-C7F75517C53F}">
      <dgm:prSet/>
      <dgm:spPr/>
      <dgm:t>
        <a:bodyPr/>
        <a:lstStyle/>
        <a:p>
          <a:endParaRPr lang="en-IE"/>
        </a:p>
      </dgm:t>
    </dgm:pt>
    <dgm:pt modelId="{0EDBFCE8-A152-4B13-BD0A-566BF0483A71}" type="sibTrans" cxnId="{D188478C-377C-4ABE-AAFF-C7F75517C53F}">
      <dgm:prSet/>
      <dgm:spPr/>
      <dgm:t>
        <a:bodyPr/>
        <a:lstStyle/>
        <a:p>
          <a:endParaRPr lang="en-IE"/>
        </a:p>
      </dgm:t>
    </dgm:pt>
    <dgm:pt modelId="{995B3ACD-2104-4699-B524-4A885E554D6D}">
      <dgm:prSet phldrT="[Text]"/>
      <dgm:spPr/>
      <dgm:t>
        <a:bodyPr/>
        <a:lstStyle/>
        <a:p>
          <a:r>
            <a:rPr lang="en-IE" dirty="0" smtClean="0"/>
            <a:t>Rescinded by Obama</a:t>
          </a:r>
          <a:endParaRPr lang="en-IE" dirty="0"/>
        </a:p>
      </dgm:t>
    </dgm:pt>
    <dgm:pt modelId="{088DF929-034A-4152-A110-4F66B22F1746}" type="parTrans" cxnId="{71A16465-8A69-41DF-BC9F-2CE021BAAD0B}">
      <dgm:prSet/>
      <dgm:spPr/>
      <dgm:t>
        <a:bodyPr/>
        <a:lstStyle/>
        <a:p>
          <a:endParaRPr lang="en-IE"/>
        </a:p>
      </dgm:t>
    </dgm:pt>
    <dgm:pt modelId="{437C01CE-8534-46A1-842E-7741D5A20202}" type="sibTrans" cxnId="{71A16465-8A69-41DF-BC9F-2CE021BAAD0B}">
      <dgm:prSet/>
      <dgm:spPr/>
      <dgm:t>
        <a:bodyPr/>
        <a:lstStyle/>
        <a:p>
          <a:endParaRPr lang="en-IE"/>
        </a:p>
      </dgm:t>
    </dgm:pt>
    <dgm:pt modelId="{BF73094D-F66A-497B-8E6C-AFFB7B274DEB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Enacted by Trump</a:t>
          </a:r>
          <a:endParaRPr lang="en-IE" dirty="0"/>
        </a:p>
      </dgm:t>
    </dgm:pt>
    <dgm:pt modelId="{1A4B3FD9-503B-457E-B60C-FAC4FB373197}" type="parTrans" cxnId="{E57A6CBE-872A-4CD1-8921-597A920A9D31}">
      <dgm:prSet/>
      <dgm:spPr/>
      <dgm:t>
        <a:bodyPr/>
        <a:lstStyle/>
        <a:p>
          <a:endParaRPr lang="en-IE"/>
        </a:p>
      </dgm:t>
    </dgm:pt>
    <dgm:pt modelId="{95BAE67F-E270-46B3-AA98-5F8A0F08372D}" type="sibTrans" cxnId="{E57A6CBE-872A-4CD1-8921-597A920A9D31}">
      <dgm:prSet/>
      <dgm:spPr/>
      <dgm:t>
        <a:bodyPr/>
        <a:lstStyle/>
        <a:p>
          <a:endParaRPr lang="en-IE"/>
        </a:p>
      </dgm:t>
    </dgm:pt>
    <dgm:pt modelId="{D52687C3-4B88-4CCD-99B9-F3DB30791652}" type="pres">
      <dgm:prSet presAssocID="{DDAAA348-2395-4AC6-8292-2048894D4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89DA660-BCD0-4838-85C1-A36E9B33C999}" type="pres">
      <dgm:prSet presAssocID="{BF73094D-F66A-497B-8E6C-AFFB7B274DEB}" presName="boxAndChildren" presStyleCnt="0"/>
      <dgm:spPr/>
    </dgm:pt>
    <dgm:pt modelId="{570AA04C-8C56-4D93-8C4A-5CB3B6D443A6}" type="pres">
      <dgm:prSet presAssocID="{BF73094D-F66A-497B-8E6C-AFFB7B274DEB}" presName="parentTextBox" presStyleLbl="node1" presStyleIdx="0" presStyleCnt="5"/>
      <dgm:spPr/>
      <dgm:t>
        <a:bodyPr/>
        <a:lstStyle/>
        <a:p>
          <a:endParaRPr lang="en-IE"/>
        </a:p>
      </dgm:t>
    </dgm:pt>
    <dgm:pt modelId="{816E8B00-C309-4AE4-A9BB-D33ABB4387E9}" type="pres">
      <dgm:prSet presAssocID="{437C01CE-8534-46A1-842E-7741D5A20202}" presName="sp" presStyleCnt="0"/>
      <dgm:spPr/>
    </dgm:pt>
    <dgm:pt modelId="{68EE4339-4CB4-4BC7-AFC8-B095DF0852D5}" type="pres">
      <dgm:prSet presAssocID="{995B3ACD-2104-4699-B524-4A885E554D6D}" presName="arrowAndChildren" presStyleCnt="0"/>
      <dgm:spPr/>
    </dgm:pt>
    <dgm:pt modelId="{4DA8431D-3742-4C4C-8D42-D89882F886CB}" type="pres">
      <dgm:prSet presAssocID="{995B3ACD-2104-4699-B524-4A885E554D6D}" presName="parentTextArrow" presStyleLbl="node1" presStyleIdx="1" presStyleCnt="5"/>
      <dgm:spPr/>
      <dgm:t>
        <a:bodyPr/>
        <a:lstStyle/>
        <a:p>
          <a:endParaRPr lang="en-IE"/>
        </a:p>
      </dgm:t>
    </dgm:pt>
    <dgm:pt modelId="{AF7A9CD8-91F8-45F5-B4EE-6FC5AA05F766}" type="pres">
      <dgm:prSet presAssocID="{0EDBFCE8-A152-4B13-BD0A-566BF0483A71}" presName="sp" presStyleCnt="0"/>
      <dgm:spPr/>
    </dgm:pt>
    <dgm:pt modelId="{6A99E3FF-472B-4514-A44E-D73D399A3812}" type="pres">
      <dgm:prSet presAssocID="{DE849DA5-F3B7-4B4E-8E3E-4959537C7EE3}" presName="arrowAndChildren" presStyleCnt="0"/>
      <dgm:spPr/>
    </dgm:pt>
    <dgm:pt modelId="{0BA90987-121F-41AF-88DD-6A66C65C344E}" type="pres">
      <dgm:prSet presAssocID="{DE849DA5-F3B7-4B4E-8E3E-4959537C7EE3}" presName="parentTextArrow" presStyleLbl="node1" presStyleIdx="2" presStyleCnt="5"/>
      <dgm:spPr/>
      <dgm:t>
        <a:bodyPr/>
        <a:lstStyle/>
        <a:p>
          <a:endParaRPr lang="en-IE"/>
        </a:p>
      </dgm:t>
    </dgm:pt>
    <dgm:pt modelId="{3F46BF31-1752-493D-A785-D62BA21FBFAC}" type="pres">
      <dgm:prSet presAssocID="{F9F67FF3-BC1A-49D7-B6C6-1A222EA1273E}" presName="sp" presStyleCnt="0"/>
      <dgm:spPr/>
    </dgm:pt>
    <dgm:pt modelId="{01B8F351-1531-4919-B154-3D22EFDEC938}" type="pres">
      <dgm:prSet presAssocID="{CD40CAB3-70C9-4994-9EDB-BD6CEE5497A9}" presName="arrowAndChildren" presStyleCnt="0"/>
      <dgm:spPr/>
    </dgm:pt>
    <dgm:pt modelId="{0C221482-5170-42E7-B374-ED40CE3A3ED6}" type="pres">
      <dgm:prSet presAssocID="{CD40CAB3-70C9-4994-9EDB-BD6CEE5497A9}" presName="parentTextArrow" presStyleLbl="node1" presStyleIdx="3" presStyleCnt="5"/>
      <dgm:spPr/>
      <dgm:t>
        <a:bodyPr/>
        <a:lstStyle/>
        <a:p>
          <a:endParaRPr lang="en-IE"/>
        </a:p>
      </dgm:t>
    </dgm:pt>
    <dgm:pt modelId="{1AF14A90-FADA-4601-B93B-632F16E2F49A}" type="pres">
      <dgm:prSet presAssocID="{308A19BD-2574-47CF-B322-C761E5D4B104}" presName="sp" presStyleCnt="0"/>
      <dgm:spPr/>
    </dgm:pt>
    <dgm:pt modelId="{2FAFBBE0-E2FD-4C05-9489-A54548E98FB8}" type="pres">
      <dgm:prSet presAssocID="{66448F89-5FFA-4B5A-92E3-52C9843A7EBD}" presName="arrowAndChildren" presStyleCnt="0"/>
      <dgm:spPr/>
    </dgm:pt>
    <dgm:pt modelId="{74EF5D71-99E9-4D38-A974-7A23DEFE767D}" type="pres">
      <dgm:prSet presAssocID="{66448F89-5FFA-4B5A-92E3-52C9843A7EBD}" presName="parentTextArrow" presStyleLbl="node1" presStyleIdx="4" presStyleCnt="5"/>
      <dgm:spPr/>
      <dgm:t>
        <a:bodyPr/>
        <a:lstStyle/>
        <a:p>
          <a:endParaRPr lang="en-IE"/>
        </a:p>
      </dgm:t>
    </dgm:pt>
  </dgm:ptLst>
  <dgm:cxnLst>
    <dgm:cxn modelId="{E57A6CBE-872A-4CD1-8921-597A920A9D31}" srcId="{DDAAA348-2395-4AC6-8292-2048894D41B4}" destId="{BF73094D-F66A-497B-8E6C-AFFB7B274DEB}" srcOrd="4" destOrd="0" parTransId="{1A4B3FD9-503B-457E-B60C-FAC4FB373197}" sibTransId="{95BAE67F-E270-46B3-AA98-5F8A0F08372D}"/>
    <dgm:cxn modelId="{92BF7501-43FB-44AA-A134-842CE6D50AC4}" type="presOf" srcId="{66448F89-5FFA-4B5A-92E3-52C9843A7EBD}" destId="{74EF5D71-99E9-4D38-A974-7A23DEFE767D}" srcOrd="0" destOrd="0" presId="urn:microsoft.com/office/officeart/2005/8/layout/process4"/>
    <dgm:cxn modelId="{DC161964-0B25-449C-BB7D-FD4E8B51EBE2}" type="presOf" srcId="{DDAAA348-2395-4AC6-8292-2048894D41B4}" destId="{D52687C3-4B88-4CCD-99B9-F3DB30791652}" srcOrd="0" destOrd="0" presId="urn:microsoft.com/office/officeart/2005/8/layout/process4"/>
    <dgm:cxn modelId="{1EB72AFD-E395-486B-B9A8-05AD695DE783}" type="presOf" srcId="{995B3ACD-2104-4699-B524-4A885E554D6D}" destId="{4DA8431D-3742-4C4C-8D42-D89882F886CB}" srcOrd="0" destOrd="0" presId="urn:microsoft.com/office/officeart/2005/8/layout/process4"/>
    <dgm:cxn modelId="{FBED9B90-641E-4541-BAC2-5BCAE9E5F8CB}" type="presOf" srcId="{DE849DA5-F3B7-4B4E-8E3E-4959537C7EE3}" destId="{0BA90987-121F-41AF-88DD-6A66C65C344E}" srcOrd="0" destOrd="0" presId="urn:microsoft.com/office/officeart/2005/8/layout/process4"/>
    <dgm:cxn modelId="{87C3FF0F-FC36-4B32-B500-FD9D54B72C69}" type="presOf" srcId="{CD40CAB3-70C9-4994-9EDB-BD6CEE5497A9}" destId="{0C221482-5170-42E7-B374-ED40CE3A3ED6}" srcOrd="0" destOrd="0" presId="urn:microsoft.com/office/officeart/2005/8/layout/process4"/>
    <dgm:cxn modelId="{3860F86F-B04E-4480-8D86-BFC5EB8B2C9E}" srcId="{DDAAA348-2395-4AC6-8292-2048894D41B4}" destId="{66448F89-5FFA-4B5A-92E3-52C9843A7EBD}" srcOrd="0" destOrd="0" parTransId="{E758B162-A428-4B9E-A7B1-91EC9B240A6F}" sibTransId="{308A19BD-2574-47CF-B322-C761E5D4B104}"/>
    <dgm:cxn modelId="{51ED7403-D60C-4BA7-96EA-883D98616874}" srcId="{DDAAA348-2395-4AC6-8292-2048894D41B4}" destId="{CD40CAB3-70C9-4994-9EDB-BD6CEE5497A9}" srcOrd="1" destOrd="0" parTransId="{3DA0FB3A-6D91-4BAA-9E44-490FE91A3786}" sibTransId="{F9F67FF3-BC1A-49D7-B6C6-1A222EA1273E}"/>
    <dgm:cxn modelId="{71A16465-8A69-41DF-BC9F-2CE021BAAD0B}" srcId="{DDAAA348-2395-4AC6-8292-2048894D41B4}" destId="{995B3ACD-2104-4699-B524-4A885E554D6D}" srcOrd="3" destOrd="0" parTransId="{088DF929-034A-4152-A110-4F66B22F1746}" sibTransId="{437C01CE-8534-46A1-842E-7741D5A20202}"/>
    <dgm:cxn modelId="{D188478C-377C-4ABE-AAFF-C7F75517C53F}" srcId="{DDAAA348-2395-4AC6-8292-2048894D41B4}" destId="{DE849DA5-F3B7-4B4E-8E3E-4959537C7EE3}" srcOrd="2" destOrd="0" parTransId="{2A65949E-F2BC-4C3F-A8CF-9EEEAD540989}" sibTransId="{0EDBFCE8-A152-4B13-BD0A-566BF0483A71}"/>
    <dgm:cxn modelId="{66017432-3074-4253-ACE8-1A2A3AA9A316}" type="presOf" srcId="{BF73094D-F66A-497B-8E6C-AFFB7B274DEB}" destId="{570AA04C-8C56-4D93-8C4A-5CB3B6D443A6}" srcOrd="0" destOrd="0" presId="urn:microsoft.com/office/officeart/2005/8/layout/process4"/>
    <dgm:cxn modelId="{FF441169-CADD-4254-B464-0B26D8FAC2F3}" type="presParOf" srcId="{D52687C3-4B88-4CCD-99B9-F3DB30791652}" destId="{F89DA660-BCD0-4838-85C1-A36E9B33C999}" srcOrd="0" destOrd="0" presId="urn:microsoft.com/office/officeart/2005/8/layout/process4"/>
    <dgm:cxn modelId="{0F20C164-4F0F-4754-A8D1-190563F7012C}" type="presParOf" srcId="{F89DA660-BCD0-4838-85C1-A36E9B33C999}" destId="{570AA04C-8C56-4D93-8C4A-5CB3B6D443A6}" srcOrd="0" destOrd="0" presId="urn:microsoft.com/office/officeart/2005/8/layout/process4"/>
    <dgm:cxn modelId="{6CFFE22D-6795-4FAD-BB7A-99D7F824A8AA}" type="presParOf" srcId="{D52687C3-4B88-4CCD-99B9-F3DB30791652}" destId="{816E8B00-C309-4AE4-A9BB-D33ABB4387E9}" srcOrd="1" destOrd="0" presId="urn:microsoft.com/office/officeart/2005/8/layout/process4"/>
    <dgm:cxn modelId="{159ECD85-4A42-47AF-B803-16A76CEE5740}" type="presParOf" srcId="{D52687C3-4B88-4CCD-99B9-F3DB30791652}" destId="{68EE4339-4CB4-4BC7-AFC8-B095DF0852D5}" srcOrd="2" destOrd="0" presId="urn:microsoft.com/office/officeart/2005/8/layout/process4"/>
    <dgm:cxn modelId="{02EDD0C4-4A27-4E76-ABD3-9913973C7503}" type="presParOf" srcId="{68EE4339-4CB4-4BC7-AFC8-B095DF0852D5}" destId="{4DA8431D-3742-4C4C-8D42-D89882F886CB}" srcOrd="0" destOrd="0" presId="urn:microsoft.com/office/officeart/2005/8/layout/process4"/>
    <dgm:cxn modelId="{0C85FAF5-2719-427F-B76F-C7D4A94FB81C}" type="presParOf" srcId="{D52687C3-4B88-4CCD-99B9-F3DB30791652}" destId="{AF7A9CD8-91F8-45F5-B4EE-6FC5AA05F766}" srcOrd="3" destOrd="0" presId="urn:microsoft.com/office/officeart/2005/8/layout/process4"/>
    <dgm:cxn modelId="{9355F3F3-AEB9-464F-96E8-1DD6D4F30DA5}" type="presParOf" srcId="{D52687C3-4B88-4CCD-99B9-F3DB30791652}" destId="{6A99E3FF-472B-4514-A44E-D73D399A3812}" srcOrd="4" destOrd="0" presId="urn:microsoft.com/office/officeart/2005/8/layout/process4"/>
    <dgm:cxn modelId="{4A3ABB81-3A89-44A8-8835-004A226AE5C4}" type="presParOf" srcId="{6A99E3FF-472B-4514-A44E-D73D399A3812}" destId="{0BA90987-121F-41AF-88DD-6A66C65C344E}" srcOrd="0" destOrd="0" presId="urn:microsoft.com/office/officeart/2005/8/layout/process4"/>
    <dgm:cxn modelId="{CAD19A5F-A0D5-4B6F-9312-3C5397E15DB6}" type="presParOf" srcId="{D52687C3-4B88-4CCD-99B9-F3DB30791652}" destId="{3F46BF31-1752-493D-A785-D62BA21FBFAC}" srcOrd="5" destOrd="0" presId="urn:microsoft.com/office/officeart/2005/8/layout/process4"/>
    <dgm:cxn modelId="{F5002FEC-98BA-4F57-8718-6B3C3E8523F7}" type="presParOf" srcId="{D52687C3-4B88-4CCD-99B9-F3DB30791652}" destId="{01B8F351-1531-4919-B154-3D22EFDEC938}" srcOrd="6" destOrd="0" presId="urn:microsoft.com/office/officeart/2005/8/layout/process4"/>
    <dgm:cxn modelId="{1EE4F36C-EED0-4A9E-8878-4A0D3F0D9397}" type="presParOf" srcId="{01B8F351-1531-4919-B154-3D22EFDEC938}" destId="{0C221482-5170-42E7-B374-ED40CE3A3ED6}" srcOrd="0" destOrd="0" presId="urn:microsoft.com/office/officeart/2005/8/layout/process4"/>
    <dgm:cxn modelId="{FD5C0E65-4318-47A3-A7A3-20768B5D0D10}" type="presParOf" srcId="{D52687C3-4B88-4CCD-99B9-F3DB30791652}" destId="{1AF14A90-FADA-4601-B93B-632F16E2F49A}" srcOrd="7" destOrd="0" presId="urn:microsoft.com/office/officeart/2005/8/layout/process4"/>
    <dgm:cxn modelId="{71DD6250-97D7-4671-98FC-2885EE7F68F2}" type="presParOf" srcId="{D52687C3-4B88-4CCD-99B9-F3DB30791652}" destId="{2FAFBBE0-E2FD-4C05-9489-A54548E98FB8}" srcOrd="8" destOrd="0" presId="urn:microsoft.com/office/officeart/2005/8/layout/process4"/>
    <dgm:cxn modelId="{90B94978-793C-45FE-95AC-C4210B26D8D6}" type="presParOf" srcId="{2FAFBBE0-E2FD-4C05-9489-A54548E98FB8}" destId="{74EF5D71-99E9-4D38-A974-7A23DEFE76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D85A3-997E-4078-B96C-AD2181308F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44AEAB5-B347-4092-8EAF-F40B1332FB99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Decrease supply of condoms and other contraceptives </a:t>
          </a:r>
          <a:endParaRPr lang="en-IE" dirty="0"/>
        </a:p>
      </dgm:t>
    </dgm:pt>
    <dgm:pt modelId="{448A2592-0AA2-40F3-A673-EC25FC50A026}" type="parTrans" cxnId="{3DC0C892-EF86-4EB8-83A9-FF92033A1079}">
      <dgm:prSet/>
      <dgm:spPr/>
      <dgm:t>
        <a:bodyPr/>
        <a:lstStyle/>
        <a:p>
          <a:endParaRPr lang="en-IE"/>
        </a:p>
      </dgm:t>
    </dgm:pt>
    <dgm:pt modelId="{6024D812-7212-4CC8-BDB2-47047D12B6DE}" type="sibTrans" cxnId="{3DC0C892-EF86-4EB8-83A9-FF92033A1079}">
      <dgm:prSet/>
      <dgm:spPr/>
      <dgm:t>
        <a:bodyPr/>
        <a:lstStyle/>
        <a:p>
          <a:endParaRPr lang="en-IE"/>
        </a:p>
      </dgm:t>
    </dgm:pt>
    <dgm:pt modelId="{A743704B-971A-4BEB-99BE-CB275B549F90}">
      <dgm:prSet phldrT="[Text]"/>
      <dgm:spPr/>
      <dgm:t>
        <a:bodyPr/>
        <a:lstStyle/>
        <a:p>
          <a:r>
            <a:rPr lang="en-IE" dirty="0" smtClean="0"/>
            <a:t>Increase in unplanned pregnancies </a:t>
          </a:r>
          <a:endParaRPr lang="en-IE" dirty="0"/>
        </a:p>
      </dgm:t>
    </dgm:pt>
    <dgm:pt modelId="{66D020B7-4BFC-42AE-9031-3A40FF652BE1}" type="parTrans" cxnId="{548250A5-EF8C-42A5-BEFB-71E1023F5DE3}">
      <dgm:prSet/>
      <dgm:spPr/>
      <dgm:t>
        <a:bodyPr/>
        <a:lstStyle/>
        <a:p>
          <a:endParaRPr lang="en-IE"/>
        </a:p>
      </dgm:t>
    </dgm:pt>
    <dgm:pt modelId="{CAD04EF8-7FF0-4E73-89E0-E7361A486187}" type="sibTrans" cxnId="{548250A5-EF8C-42A5-BEFB-71E1023F5DE3}">
      <dgm:prSet/>
      <dgm:spPr/>
      <dgm:t>
        <a:bodyPr/>
        <a:lstStyle/>
        <a:p>
          <a:endParaRPr lang="en-IE"/>
        </a:p>
      </dgm:t>
    </dgm:pt>
    <dgm:pt modelId="{B95FADDC-5D36-4FE1-B978-47A1DE8FC252}">
      <dgm:prSet phldrT="[Text]"/>
      <dgm:spPr/>
      <dgm:t>
        <a:bodyPr/>
        <a:lstStyle/>
        <a:p>
          <a:r>
            <a:rPr lang="en-IE" dirty="0" smtClean="0"/>
            <a:t>Increase in number of abortions </a:t>
          </a:r>
          <a:endParaRPr lang="en-IE" dirty="0"/>
        </a:p>
      </dgm:t>
    </dgm:pt>
    <dgm:pt modelId="{F9211CDA-6260-4785-B170-1708D7C61206}" type="parTrans" cxnId="{C4348147-3CA4-4B79-A477-93EDB9383FA7}">
      <dgm:prSet/>
      <dgm:spPr/>
      <dgm:t>
        <a:bodyPr/>
        <a:lstStyle/>
        <a:p>
          <a:endParaRPr lang="en-IE"/>
        </a:p>
      </dgm:t>
    </dgm:pt>
    <dgm:pt modelId="{C1ECD04B-CFE2-4014-AD5C-A98F137FF66F}" type="sibTrans" cxnId="{C4348147-3CA4-4B79-A477-93EDB9383FA7}">
      <dgm:prSet/>
      <dgm:spPr/>
      <dgm:t>
        <a:bodyPr/>
        <a:lstStyle/>
        <a:p>
          <a:endParaRPr lang="en-IE"/>
        </a:p>
      </dgm:t>
    </dgm:pt>
    <dgm:pt modelId="{CB7D18B0-9DAB-422E-9AEA-AE8A8715EFFD}">
      <dgm:prSet phldrT="[Text]"/>
      <dgm:spPr/>
      <dgm:t>
        <a:bodyPr/>
        <a:lstStyle/>
        <a:p>
          <a:r>
            <a:rPr lang="en-IE" dirty="0" smtClean="0"/>
            <a:t>Increase in maternal deaths</a:t>
          </a:r>
          <a:endParaRPr lang="en-IE" dirty="0"/>
        </a:p>
      </dgm:t>
    </dgm:pt>
    <dgm:pt modelId="{EF854AF5-9A6C-4DF6-B110-EC778D308A4B}" type="parTrans" cxnId="{52C236AF-5C44-42EA-9605-FA48E0303B9A}">
      <dgm:prSet/>
      <dgm:spPr/>
      <dgm:t>
        <a:bodyPr/>
        <a:lstStyle/>
        <a:p>
          <a:endParaRPr lang="en-IE"/>
        </a:p>
      </dgm:t>
    </dgm:pt>
    <dgm:pt modelId="{3B0CAEFC-71E1-43F5-AE5A-859CEAD151D6}" type="sibTrans" cxnId="{52C236AF-5C44-42EA-9605-FA48E0303B9A}">
      <dgm:prSet/>
      <dgm:spPr/>
      <dgm:t>
        <a:bodyPr/>
        <a:lstStyle/>
        <a:p>
          <a:endParaRPr lang="en-IE"/>
        </a:p>
      </dgm:t>
    </dgm:pt>
    <dgm:pt modelId="{76037FA1-8A65-4F9E-A89D-117A613B870A}" type="pres">
      <dgm:prSet presAssocID="{2E6D85A3-997E-4078-B96C-AD2181308F57}" presName="Name0" presStyleCnt="0">
        <dgm:presLayoutVars>
          <dgm:dir/>
          <dgm:animLvl val="lvl"/>
          <dgm:resizeHandles val="exact"/>
        </dgm:presLayoutVars>
      </dgm:prSet>
      <dgm:spPr/>
    </dgm:pt>
    <dgm:pt modelId="{613D6380-A949-4A39-A82B-2DC16273F10B}" type="pres">
      <dgm:prSet presAssocID="{E44AEAB5-B347-4092-8EAF-F40B1332FB9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05C60A-BD65-4B61-A35B-82975AD0EE79}" type="pres">
      <dgm:prSet presAssocID="{6024D812-7212-4CC8-BDB2-47047D12B6DE}" presName="parTxOnlySpace" presStyleCnt="0"/>
      <dgm:spPr/>
    </dgm:pt>
    <dgm:pt modelId="{D8234CB1-C42C-415B-9690-66D32FE80673}" type="pres">
      <dgm:prSet presAssocID="{A743704B-971A-4BEB-99BE-CB275B549F9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6119F9-0654-4A55-AAF1-35601FE489CC}" type="pres">
      <dgm:prSet presAssocID="{CAD04EF8-7FF0-4E73-89E0-E7361A486187}" presName="parTxOnlySpace" presStyleCnt="0"/>
      <dgm:spPr/>
    </dgm:pt>
    <dgm:pt modelId="{A7ABC48B-7AB4-412E-A3ED-F2BF70EB51F4}" type="pres">
      <dgm:prSet presAssocID="{B95FADDC-5D36-4FE1-B978-47A1DE8FC25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7EEA94-C934-460A-8DB5-0DE99F48F5A4}" type="pres">
      <dgm:prSet presAssocID="{C1ECD04B-CFE2-4014-AD5C-A98F137FF66F}" presName="parTxOnlySpace" presStyleCnt="0"/>
      <dgm:spPr/>
    </dgm:pt>
    <dgm:pt modelId="{034754AD-52E8-4A9B-9656-6742C9EE85AC}" type="pres">
      <dgm:prSet presAssocID="{CB7D18B0-9DAB-422E-9AEA-AE8A8715EF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DC0C892-EF86-4EB8-83A9-FF92033A1079}" srcId="{2E6D85A3-997E-4078-B96C-AD2181308F57}" destId="{E44AEAB5-B347-4092-8EAF-F40B1332FB99}" srcOrd="0" destOrd="0" parTransId="{448A2592-0AA2-40F3-A673-EC25FC50A026}" sibTransId="{6024D812-7212-4CC8-BDB2-47047D12B6DE}"/>
    <dgm:cxn modelId="{F9088565-293B-4925-B0D0-FDF72FB308E7}" type="presOf" srcId="{2E6D85A3-997E-4078-B96C-AD2181308F57}" destId="{76037FA1-8A65-4F9E-A89D-117A613B870A}" srcOrd="0" destOrd="0" presId="urn:microsoft.com/office/officeart/2005/8/layout/chevron1"/>
    <dgm:cxn modelId="{C4348147-3CA4-4B79-A477-93EDB9383FA7}" srcId="{2E6D85A3-997E-4078-B96C-AD2181308F57}" destId="{B95FADDC-5D36-4FE1-B978-47A1DE8FC252}" srcOrd="2" destOrd="0" parTransId="{F9211CDA-6260-4785-B170-1708D7C61206}" sibTransId="{C1ECD04B-CFE2-4014-AD5C-A98F137FF66F}"/>
    <dgm:cxn modelId="{52C236AF-5C44-42EA-9605-FA48E0303B9A}" srcId="{2E6D85A3-997E-4078-B96C-AD2181308F57}" destId="{CB7D18B0-9DAB-422E-9AEA-AE8A8715EFFD}" srcOrd="3" destOrd="0" parTransId="{EF854AF5-9A6C-4DF6-B110-EC778D308A4B}" sibTransId="{3B0CAEFC-71E1-43F5-AE5A-859CEAD151D6}"/>
    <dgm:cxn modelId="{AF5C866E-FFDB-4296-955C-BD0D0B528F9D}" type="presOf" srcId="{CB7D18B0-9DAB-422E-9AEA-AE8A8715EFFD}" destId="{034754AD-52E8-4A9B-9656-6742C9EE85AC}" srcOrd="0" destOrd="0" presId="urn:microsoft.com/office/officeart/2005/8/layout/chevron1"/>
    <dgm:cxn modelId="{D546823A-E8D0-4D35-AC42-2C8A487C93F6}" type="presOf" srcId="{E44AEAB5-B347-4092-8EAF-F40B1332FB99}" destId="{613D6380-A949-4A39-A82B-2DC16273F10B}" srcOrd="0" destOrd="0" presId="urn:microsoft.com/office/officeart/2005/8/layout/chevron1"/>
    <dgm:cxn modelId="{FDBBA999-418B-4CBC-A8A4-47A67C7CCA1F}" type="presOf" srcId="{B95FADDC-5D36-4FE1-B978-47A1DE8FC252}" destId="{A7ABC48B-7AB4-412E-A3ED-F2BF70EB51F4}" srcOrd="0" destOrd="0" presId="urn:microsoft.com/office/officeart/2005/8/layout/chevron1"/>
    <dgm:cxn modelId="{548250A5-EF8C-42A5-BEFB-71E1023F5DE3}" srcId="{2E6D85A3-997E-4078-B96C-AD2181308F57}" destId="{A743704B-971A-4BEB-99BE-CB275B549F90}" srcOrd="1" destOrd="0" parTransId="{66D020B7-4BFC-42AE-9031-3A40FF652BE1}" sibTransId="{CAD04EF8-7FF0-4E73-89E0-E7361A486187}"/>
    <dgm:cxn modelId="{FADF9C23-7A15-4A28-8092-D60F03E7960F}" type="presOf" srcId="{A743704B-971A-4BEB-99BE-CB275B549F90}" destId="{D8234CB1-C42C-415B-9690-66D32FE80673}" srcOrd="0" destOrd="0" presId="urn:microsoft.com/office/officeart/2005/8/layout/chevron1"/>
    <dgm:cxn modelId="{B7674F4F-1D4A-4EE1-899E-177C76C5A100}" type="presParOf" srcId="{76037FA1-8A65-4F9E-A89D-117A613B870A}" destId="{613D6380-A949-4A39-A82B-2DC16273F10B}" srcOrd="0" destOrd="0" presId="urn:microsoft.com/office/officeart/2005/8/layout/chevron1"/>
    <dgm:cxn modelId="{E8D5D453-ACA2-4F0A-A286-04A29F9F47D3}" type="presParOf" srcId="{76037FA1-8A65-4F9E-A89D-117A613B870A}" destId="{B205C60A-BD65-4B61-A35B-82975AD0EE79}" srcOrd="1" destOrd="0" presId="urn:microsoft.com/office/officeart/2005/8/layout/chevron1"/>
    <dgm:cxn modelId="{CFF32FC9-7D87-4C60-B1DF-B8F42A11D9D7}" type="presParOf" srcId="{76037FA1-8A65-4F9E-A89D-117A613B870A}" destId="{D8234CB1-C42C-415B-9690-66D32FE80673}" srcOrd="2" destOrd="0" presId="urn:microsoft.com/office/officeart/2005/8/layout/chevron1"/>
    <dgm:cxn modelId="{7377A4F2-2148-499D-99FF-652ED2B3BBDB}" type="presParOf" srcId="{76037FA1-8A65-4F9E-A89D-117A613B870A}" destId="{636119F9-0654-4A55-AAF1-35601FE489CC}" srcOrd="3" destOrd="0" presId="urn:microsoft.com/office/officeart/2005/8/layout/chevron1"/>
    <dgm:cxn modelId="{A297DC97-1437-4BCC-AB9C-290C6AD81412}" type="presParOf" srcId="{76037FA1-8A65-4F9E-A89D-117A613B870A}" destId="{A7ABC48B-7AB4-412E-A3ED-F2BF70EB51F4}" srcOrd="4" destOrd="0" presId="urn:microsoft.com/office/officeart/2005/8/layout/chevron1"/>
    <dgm:cxn modelId="{91A461B8-5944-4A4F-8992-D442B623B591}" type="presParOf" srcId="{76037FA1-8A65-4F9E-A89D-117A613B870A}" destId="{B57EEA94-C934-460A-8DB5-0DE99F48F5A4}" srcOrd="5" destOrd="0" presId="urn:microsoft.com/office/officeart/2005/8/layout/chevron1"/>
    <dgm:cxn modelId="{A844B338-D8EC-4F8D-BB0F-60356AC26669}" type="presParOf" srcId="{76037FA1-8A65-4F9E-A89D-117A613B870A}" destId="{034754AD-52E8-4A9B-9656-6742C9EE85A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6D85A3-997E-4078-B96C-AD2181308F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44AEAB5-B347-4092-8EAF-F40B1332FB99}">
      <dgm:prSet phldrT="[Text]"/>
      <dgm:spPr/>
      <dgm:t>
        <a:bodyPr/>
        <a:lstStyle/>
        <a:p>
          <a:r>
            <a:rPr lang="en-IE" dirty="0" smtClean="0"/>
            <a:t>Decrease supply of condoms and other contraceptives </a:t>
          </a:r>
          <a:endParaRPr lang="en-IE" dirty="0"/>
        </a:p>
      </dgm:t>
    </dgm:pt>
    <dgm:pt modelId="{448A2592-0AA2-40F3-A673-EC25FC50A026}" type="parTrans" cxnId="{3DC0C892-EF86-4EB8-83A9-FF92033A1079}">
      <dgm:prSet/>
      <dgm:spPr/>
      <dgm:t>
        <a:bodyPr/>
        <a:lstStyle/>
        <a:p>
          <a:endParaRPr lang="en-IE"/>
        </a:p>
      </dgm:t>
    </dgm:pt>
    <dgm:pt modelId="{6024D812-7212-4CC8-BDB2-47047D12B6DE}" type="sibTrans" cxnId="{3DC0C892-EF86-4EB8-83A9-FF92033A1079}">
      <dgm:prSet/>
      <dgm:spPr/>
      <dgm:t>
        <a:bodyPr/>
        <a:lstStyle/>
        <a:p>
          <a:endParaRPr lang="en-IE"/>
        </a:p>
      </dgm:t>
    </dgm:pt>
    <dgm:pt modelId="{A743704B-971A-4BEB-99BE-CB275B549F9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Increase in unplanned pregnancies </a:t>
          </a:r>
          <a:endParaRPr lang="en-IE" dirty="0"/>
        </a:p>
      </dgm:t>
    </dgm:pt>
    <dgm:pt modelId="{66D020B7-4BFC-42AE-9031-3A40FF652BE1}" type="parTrans" cxnId="{548250A5-EF8C-42A5-BEFB-71E1023F5DE3}">
      <dgm:prSet/>
      <dgm:spPr/>
      <dgm:t>
        <a:bodyPr/>
        <a:lstStyle/>
        <a:p>
          <a:endParaRPr lang="en-IE"/>
        </a:p>
      </dgm:t>
    </dgm:pt>
    <dgm:pt modelId="{CAD04EF8-7FF0-4E73-89E0-E7361A486187}" type="sibTrans" cxnId="{548250A5-EF8C-42A5-BEFB-71E1023F5DE3}">
      <dgm:prSet/>
      <dgm:spPr/>
      <dgm:t>
        <a:bodyPr/>
        <a:lstStyle/>
        <a:p>
          <a:endParaRPr lang="en-IE"/>
        </a:p>
      </dgm:t>
    </dgm:pt>
    <dgm:pt modelId="{B95FADDC-5D36-4FE1-B978-47A1DE8FC252}">
      <dgm:prSet phldrT="[Text]"/>
      <dgm:spPr/>
      <dgm:t>
        <a:bodyPr/>
        <a:lstStyle/>
        <a:p>
          <a:r>
            <a:rPr lang="en-IE" dirty="0" smtClean="0"/>
            <a:t>Increase in number of abortions </a:t>
          </a:r>
          <a:endParaRPr lang="en-IE" dirty="0"/>
        </a:p>
      </dgm:t>
    </dgm:pt>
    <dgm:pt modelId="{F9211CDA-6260-4785-B170-1708D7C61206}" type="parTrans" cxnId="{C4348147-3CA4-4B79-A477-93EDB9383FA7}">
      <dgm:prSet/>
      <dgm:spPr/>
      <dgm:t>
        <a:bodyPr/>
        <a:lstStyle/>
        <a:p>
          <a:endParaRPr lang="en-IE"/>
        </a:p>
      </dgm:t>
    </dgm:pt>
    <dgm:pt modelId="{C1ECD04B-CFE2-4014-AD5C-A98F137FF66F}" type="sibTrans" cxnId="{C4348147-3CA4-4B79-A477-93EDB9383FA7}">
      <dgm:prSet/>
      <dgm:spPr/>
      <dgm:t>
        <a:bodyPr/>
        <a:lstStyle/>
        <a:p>
          <a:endParaRPr lang="en-IE"/>
        </a:p>
      </dgm:t>
    </dgm:pt>
    <dgm:pt modelId="{CB7D18B0-9DAB-422E-9AEA-AE8A8715EFFD}">
      <dgm:prSet phldrT="[Text]"/>
      <dgm:spPr/>
      <dgm:t>
        <a:bodyPr/>
        <a:lstStyle/>
        <a:p>
          <a:r>
            <a:rPr lang="en-IE" dirty="0" smtClean="0"/>
            <a:t>Increase in maternal deaths</a:t>
          </a:r>
          <a:endParaRPr lang="en-IE" dirty="0"/>
        </a:p>
      </dgm:t>
    </dgm:pt>
    <dgm:pt modelId="{EF854AF5-9A6C-4DF6-B110-EC778D308A4B}" type="parTrans" cxnId="{52C236AF-5C44-42EA-9605-FA48E0303B9A}">
      <dgm:prSet/>
      <dgm:spPr/>
      <dgm:t>
        <a:bodyPr/>
        <a:lstStyle/>
        <a:p>
          <a:endParaRPr lang="en-IE"/>
        </a:p>
      </dgm:t>
    </dgm:pt>
    <dgm:pt modelId="{3B0CAEFC-71E1-43F5-AE5A-859CEAD151D6}" type="sibTrans" cxnId="{52C236AF-5C44-42EA-9605-FA48E0303B9A}">
      <dgm:prSet/>
      <dgm:spPr/>
      <dgm:t>
        <a:bodyPr/>
        <a:lstStyle/>
        <a:p>
          <a:endParaRPr lang="en-IE"/>
        </a:p>
      </dgm:t>
    </dgm:pt>
    <dgm:pt modelId="{76037FA1-8A65-4F9E-A89D-117A613B870A}" type="pres">
      <dgm:prSet presAssocID="{2E6D85A3-997E-4078-B96C-AD2181308F57}" presName="Name0" presStyleCnt="0">
        <dgm:presLayoutVars>
          <dgm:dir/>
          <dgm:animLvl val="lvl"/>
          <dgm:resizeHandles val="exact"/>
        </dgm:presLayoutVars>
      </dgm:prSet>
      <dgm:spPr/>
    </dgm:pt>
    <dgm:pt modelId="{613D6380-A949-4A39-A82B-2DC16273F10B}" type="pres">
      <dgm:prSet presAssocID="{E44AEAB5-B347-4092-8EAF-F40B1332FB9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05C60A-BD65-4B61-A35B-82975AD0EE79}" type="pres">
      <dgm:prSet presAssocID="{6024D812-7212-4CC8-BDB2-47047D12B6DE}" presName="parTxOnlySpace" presStyleCnt="0"/>
      <dgm:spPr/>
    </dgm:pt>
    <dgm:pt modelId="{D8234CB1-C42C-415B-9690-66D32FE80673}" type="pres">
      <dgm:prSet presAssocID="{A743704B-971A-4BEB-99BE-CB275B549F9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6119F9-0654-4A55-AAF1-35601FE489CC}" type="pres">
      <dgm:prSet presAssocID="{CAD04EF8-7FF0-4E73-89E0-E7361A486187}" presName="parTxOnlySpace" presStyleCnt="0"/>
      <dgm:spPr/>
    </dgm:pt>
    <dgm:pt modelId="{A7ABC48B-7AB4-412E-A3ED-F2BF70EB51F4}" type="pres">
      <dgm:prSet presAssocID="{B95FADDC-5D36-4FE1-B978-47A1DE8FC25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7EEA94-C934-460A-8DB5-0DE99F48F5A4}" type="pres">
      <dgm:prSet presAssocID="{C1ECD04B-CFE2-4014-AD5C-A98F137FF66F}" presName="parTxOnlySpace" presStyleCnt="0"/>
      <dgm:spPr/>
    </dgm:pt>
    <dgm:pt modelId="{034754AD-52E8-4A9B-9656-6742C9EE85AC}" type="pres">
      <dgm:prSet presAssocID="{CB7D18B0-9DAB-422E-9AEA-AE8A8715EF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DC0C892-EF86-4EB8-83A9-FF92033A1079}" srcId="{2E6D85A3-997E-4078-B96C-AD2181308F57}" destId="{E44AEAB5-B347-4092-8EAF-F40B1332FB99}" srcOrd="0" destOrd="0" parTransId="{448A2592-0AA2-40F3-A673-EC25FC50A026}" sibTransId="{6024D812-7212-4CC8-BDB2-47047D12B6DE}"/>
    <dgm:cxn modelId="{C4348147-3CA4-4B79-A477-93EDB9383FA7}" srcId="{2E6D85A3-997E-4078-B96C-AD2181308F57}" destId="{B95FADDC-5D36-4FE1-B978-47A1DE8FC252}" srcOrd="2" destOrd="0" parTransId="{F9211CDA-6260-4785-B170-1708D7C61206}" sibTransId="{C1ECD04B-CFE2-4014-AD5C-A98F137FF66F}"/>
    <dgm:cxn modelId="{8D7BC15F-75E2-41AE-9E55-97984ACB275C}" type="presOf" srcId="{CB7D18B0-9DAB-422E-9AEA-AE8A8715EFFD}" destId="{034754AD-52E8-4A9B-9656-6742C9EE85AC}" srcOrd="0" destOrd="0" presId="urn:microsoft.com/office/officeart/2005/8/layout/chevron1"/>
    <dgm:cxn modelId="{5557EC81-B166-429B-908E-7B7D597F7988}" type="presOf" srcId="{2E6D85A3-997E-4078-B96C-AD2181308F57}" destId="{76037FA1-8A65-4F9E-A89D-117A613B870A}" srcOrd="0" destOrd="0" presId="urn:microsoft.com/office/officeart/2005/8/layout/chevron1"/>
    <dgm:cxn modelId="{52C236AF-5C44-42EA-9605-FA48E0303B9A}" srcId="{2E6D85A3-997E-4078-B96C-AD2181308F57}" destId="{CB7D18B0-9DAB-422E-9AEA-AE8A8715EFFD}" srcOrd="3" destOrd="0" parTransId="{EF854AF5-9A6C-4DF6-B110-EC778D308A4B}" sibTransId="{3B0CAEFC-71E1-43F5-AE5A-859CEAD151D6}"/>
    <dgm:cxn modelId="{FA4C2E68-ED92-4A54-9959-959B27297302}" type="presOf" srcId="{B95FADDC-5D36-4FE1-B978-47A1DE8FC252}" destId="{A7ABC48B-7AB4-412E-A3ED-F2BF70EB51F4}" srcOrd="0" destOrd="0" presId="urn:microsoft.com/office/officeart/2005/8/layout/chevron1"/>
    <dgm:cxn modelId="{FFC4E81A-6F2B-4934-8D5E-1811CAC5924F}" type="presOf" srcId="{E44AEAB5-B347-4092-8EAF-F40B1332FB99}" destId="{613D6380-A949-4A39-A82B-2DC16273F10B}" srcOrd="0" destOrd="0" presId="urn:microsoft.com/office/officeart/2005/8/layout/chevron1"/>
    <dgm:cxn modelId="{A1FE77F0-BA14-40CF-A6DC-D03B3C16F529}" type="presOf" srcId="{A743704B-971A-4BEB-99BE-CB275B549F90}" destId="{D8234CB1-C42C-415B-9690-66D32FE80673}" srcOrd="0" destOrd="0" presId="urn:microsoft.com/office/officeart/2005/8/layout/chevron1"/>
    <dgm:cxn modelId="{548250A5-EF8C-42A5-BEFB-71E1023F5DE3}" srcId="{2E6D85A3-997E-4078-B96C-AD2181308F57}" destId="{A743704B-971A-4BEB-99BE-CB275B549F90}" srcOrd="1" destOrd="0" parTransId="{66D020B7-4BFC-42AE-9031-3A40FF652BE1}" sibTransId="{CAD04EF8-7FF0-4E73-89E0-E7361A486187}"/>
    <dgm:cxn modelId="{6DAE6BF8-CBB1-4D4E-8871-45D8FA755497}" type="presParOf" srcId="{76037FA1-8A65-4F9E-A89D-117A613B870A}" destId="{613D6380-A949-4A39-A82B-2DC16273F10B}" srcOrd="0" destOrd="0" presId="urn:microsoft.com/office/officeart/2005/8/layout/chevron1"/>
    <dgm:cxn modelId="{81D2CF30-7AC6-48FD-B374-9A4A39E1FD75}" type="presParOf" srcId="{76037FA1-8A65-4F9E-A89D-117A613B870A}" destId="{B205C60A-BD65-4B61-A35B-82975AD0EE79}" srcOrd="1" destOrd="0" presId="urn:microsoft.com/office/officeart/2005/8/layout/chevron1"/>
    <dgm:cxn modelId="{EAD1115E-3900-48B0-A11A-F849702041C3}" type="presParOf" srcId="{76037FA1-8A65-4F9E-A89D-117A613B870A}" destId="{D8234CB1-C42C-415B-9690-66D32FE80673}" srcOrd="2" destOrd="0" presId="urn:microsoft.com/office/officeart/2005/8/layout/chevron1"/>
    <dgm:cxn modelId="{01D4089D-5864-488E-A238-DE8A90BEE553}" type="presParOf" srcId="{76037FA1-8A65-4F9E-A89D-117A613B870A}" destId="{636119F9-0654-4A55-AAF1-35601FE489CC}" srcOrd="3" destOrd="0" presId="urn:microsoft.com/office/officeart/2005/8/layout/chevron1"/>
    <dgm:cxn modelId="{BED7F96B-73F8-41A4-B335-0DC41EA82CA0}" type="presParOf" srcId="{76037FA1-8A65-4F9E-A89D-117A613B870A}" destId="{A7ABC48B-7AB4-412E-A3ED-F2BF70EB51F4}" srcOrd="4" destOrd="0" presId="urn:microsoft.com/office/officeart/2005/8/layout/chevron1"/>
    <dgm:cxn modelId="{F3D9285C-4365-4A52-8E3C-27025893A296}" type="presParOf" srcId="{76037FA1-8A65-4F9E-A89D-117A613B870A}" destId="{B57EEA94-C934-460A-8DB5-0DE99F48F5A4}" srcOrd="5" destOrd="0" presId="urn:microsoft.com/office/officeart/2005/8/layout/chevron1"/>
    <dgm:cxn modelId="{1835784D-3516-41DE-A02A-71F527EB9F4A}" type="presParOf" srcId="{76037FA1-8A65-4F9E-A89D-117A613B870A}" destId="{034754AD-52E8-4A9B-9656-6742C9EE85A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D85A3-997E-4078-B96C-AD2181308F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44AEAB5-B347-4092-8EAF-F40B1332FB99}">
      <dgm:prSet phldrT="[Text]"/>
      <dgm:spPr/>
      <dgm:t>
        <a:bodyPr/>
        <a:lstStyle/>
        <a:p>
          <a:r>
            <a:rPr lang="en-IE" dirty="0" smtClean="0"/>
            <a:t>Decrease supply of condoms and other contraceptives </a:t>
          </a:r>
          <a:endParaRPr lang="en-IE" dirty="0"/>
        </a:p>
      </dgm:t>
    </dgm:pt>
    <dgm:pt modelId="{448A2592-0AA2-40F3-A673-EC25FC50A026}" type="parTrans" cxnId="{3DC0C892-EF86-4EB8-83A9-FF92033A1079}">
      <dgm:prSet/>
      <dgm:spPr/>
      <dgm:t>
        <a:bodyPr/>
        <a:lstStyle/>
        <a:p>
          <a:endParaRPr lang="en-IE"/>
        </a:p>
      </dgm:t>
    </dgm:pt>
    <dgm:pt modelId="{6024D812-7212-4CC8-BDB2-47047D12B6DE}" type="sibTrans" cxnId="{3DC0C892-EF86-4EB8-83A9-FF92033A1079}">
      <dgm:prSet/>
      <dgm:spPr/>
      <dgm:t>
        <a:bodyPr/>
        <a:lstStyle/>
        <a:p>
          <a:endParaRPr lang="en-IE"/>
        </a:p>
      </dgm:t>
    </dgm:pt>
    <dgm:pt modelId="{A743704B-971A-4BEB-99BE-CB275B549F90}">
      <dgm:prSet phldrT="[Text]"/>
      <dgm:spPr/>
      <dgm:t>
        <a:bodyPr/>
        <a:lstStyle/>
        <a:p>
          <a:r>
            <a:rPr lang="en-IE" dirty="0" smtClean="0"/>
            <a:t>Increase in unplanned pregnancies </a:t>
          </a:r>
          <a:endParaRPr lang="en-IE" dirty="0"/>
        </a:p>
      </dgm:t>
    </dgm:pt>
    <dgm:pt modelId="{66D020B7-4BFC-42AE-9031-3A40FF652BE1}" type="parTrans" cxnId="{548250A5-EF8C-42A5-BEFB-71E1023F5DE3}">
      <dgm:prSet/>
      <dgm:spPr/>
      <dgm:t>
        <a:bodyPr/>
        <a:lstStyle/>
        <a:p>
          <a:endParaRPr lang="en-IE"/>
        </a:p>
      </dgm:t>
    </dgm:pt>
    <dgm:pt modelId="{CAD04EF8-7FF0-4E73-89E0-E7361A486187}" type="sibTrans" cxnId="{548250A5-EF8C-42A5-BEFB-71E1023F5DE3}">
      <dgm:prSet/>
      <dgm:spPr/>
      <dgm:t>
        <a:bodyPr/>
        <a:lstStyle/>
        <a:p>
          <a:endParaRPr lang="en-IE"/>
        </a:p>
      </dgm:t>
    </dgm:pt>
    <dgm:pt modelId="{B95FADDC-5D36-4FE1-B978-47A1DE8FC252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Increase in number of abortions </a:t>
          </a:r>
          <a:endParaRPr lang="en-IE" dirty="0"/>
        </a:p>
      </dgm:t>
    </dgm:pt>
    <dgm:pt modelId="{F9211CDA-6260-4785-B170-1708D7C61206}" type="parTrans" cxnId="{C4348147-3CA4-4B79-A477-93EDB9383FA7}">
      <dgm:prSet/>
      <dgm:spPr/>
      <dgm:t>
        <a:bodyPr/>
        <a:lstStyle/>
        <a:p>
          <a:endParaRPr lang="en-IE"/>
        </a:p>
      </dgm:t>
    </dgm:pt>
    <dgm:pt modelId="{C1ECD04B-CFE2-4014-AD5C-A98F137FF66F}" type="sibTrans" cxnId="{C4348147-3CA4-4B79-A477-93EDB9383FA7}">
      <dgm:prSet/>
      <dgm:spPr/>
      <dgm:t>
        <a:bodyPr/>
        <a:lstStyle/>
        <a:p>
          <a:endParaRPr lang="en-IE"/>
        </a:p>
      </dgm:t>
    </dgm:pt>
    <dgm:pt modelId="{CB7D18B0-9DAB-422E-9AEA-AE8A8715EFFD}">
      <dgm:prSet phldrT="[Text]"/>
      <dgm:spPr/>
      <dgm:t>
        <a:bodyPr/>
        <a:lstStyle/>
        <a:p>
          <a:r>
            <a:rPr lang="en-IE" dirty="0" smtClean="0"/>
            <a:t>Increase in maternal deaths</a:t>
          </a:r>
          <a:endParaRPr lang="en-IE" dirty="0"/>
        </a:p>
      </dgm:t>
    </dgm:pt>
    <dgm:pt modelId="{EF854AF5-9A6C-4DF6-B110-EC778D308A4B}" type="parTrans" cxnId="{52C236AF-5C44-42EA-9605-FA48E0303B9A}">
      <dgm:prSet/>
      <dgm:spPr/>
      <dgm:t>
        <a:bodyPr/>
        <a:lstStyle/>
        <a:p>
          <a:endParaRPr lang="en-IE"/>
        </a:p>
      </dgm:t>
    </dgm:pt>
    <dgm:pt modelId="{3B0CAEFC-71E1-43F5-AE5A-859CEAD151D6}" type="sibTrans" cxnId="{52C236AF-5C44-42EA-9605-FA48E0303B9A}">
      <dgm:prSet/>
      <dgm:spPr/>
      <dgm:t>
        <a:bodyPr/>
        <a:lstStyle/>
        <a:p>
          <a:endParaRPr lang="en-IE"/>
        </a:p>
      </dgm:t>
    </dgm:pt>
    <dgm:pt modelId="{76037FA1-8A65-4F9E-A89D-117A613B870A}" type="pres">
      <dgm:prSet presAssocID="{2E6D85A3-997E-4078-B96C-AD2181308F57}" presName="Name0" presStyleCnt="0">
        <dgm:presLayoutVars>
          <dgm:dir/>
          <dgm:animLvl val="lvl"/>
          <dgm:resizeHandles val="exact"/>
        </dgm:presLayoutVars>
      </dgm:prSet>
      <dgm:spPr/>
    </dgm:pt>
    <dgm:pt modelId="{613D6380-A949-4A39-A82B-2DC16273F10B}" type="pres">
      <dgm:prSet presAssocID="{E44AEAB5-B347-4092-8EAF-F40B1332FB9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05C60A-BD65-4B61-A35B-82975AD0EE79}" type="pres">
      <dgm:prSet presAssocID="{6024D812-7212-4CC8-BDB2-47047D12B6DE}" presName="parTxOnlySpace" presStyleCnt="0"/>
      <dgm:spPr/>
    </dgm:pt>
    <dgm:pt modelId="{D8234CB1-C42C-415B-9690-66D32FE80673}" type="pres">
      <dgm:prSet presAssocID="{A743704B-971A-4BEB-99BE-CB275B549F9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6119F9-0654-4A55-AAF1-35601FE489CC}" type="pres">
      <dgm:prSet presAssocID="{CAD04EF8-7FF0-4E73-89E0-E7361A486187}" presName="parTxOnlySpace" presStyleCnt="0"/>
      <dgm:spPr/>
    </dgm:pt>
    <dgm:pt modelId="{A7ABC48B-7AB4-412E-A3ED-F2BF70EB51F4}" type="pres">
      <dgm:prSet presAssocID="{B95FADDC-5D36-4FE1-B978-47A1DE8FC25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7EEA94-C934-460A-8DB5-0DE99F48F5A4}" type="pres">
      <dgm:prSet presAssocID="{C1ECD04B-CFE2-4014-AD5C-A98F137FF66F}" presName="parTxOnlySpace" presStyleCnt="0"/>
      <dgm:spPr/>
    </dgm:pt>
    <dgm:pt modelId="{034754AD-52E8-4A9B-9656-6742C9EE85AC}" type="pres">
      <dgm:prSet presAssocID="{CB7D18B0-9DAB-422E-9AEA-AE8A8715EF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DC0C892-EF86-4EB8-83A9-FF92033A1079}" srcId="{2E6D85A3-997E-4078-B96C-AD2181308F57}" destId="{E44AEAB5-B347-4092-8EAF-F40B1332FB99}" srcOrd="0" destOrd="0" parTransId="{448A2592-0AA2-40F3-A673-EC25FC50A026}" sibTransId="{6024D812-7212-4CC8-BDB2-47047D12B6DE}"/>
    <dgm:cxn modelId="{1298A318-E1CA-42E3-A3E4-F685561F3B33}" type="presOf" srcId="{2E6D85A3-997E-4078-B96C-AD2181308F57}" destId="{76037FA1-8A65-4F9E-A89D-117A613B870A}" srcOrd="0" destOrd="0" presId="urn:microsoft.com/office/officeart/2005/8/layout/chevron1"/>
    <dgm:cxn modelId="{C4348147-3CA4-4B79-A477-93EDB9383FA7}" srcId="{2E6D85A3-997E-4078-B96C-AD2181308F57}" destId="{B95FADDC-5D36-4FE1-B978-47A1DE8FC252}" srcOrd="2" destOrd="0" parTransId="{F9211CDA-6260-4785-B170-1708D7C61206}" sibTransId="{C1ECD04B-CFE2-4014-AD5C-A98F137FF66F}"/>
    <dgm:cxn modelId="{7E3C4D57-4223-4385-9D87-8F4FED5A3EA4}" type="presOf" srcId="{CB7D18B0-9DAB-422E-9AEA-AE8A8715EFFD}" destId="{034754AD-52E8-4A9B-9656-6742C9EE85AC}" srcOrd="0" destOrd="0" presId="urn:microsoft.com/office/officeart/2005/8/layout/chevron1"/>
    <dgm:cxn modelId="{52C236AF-5C44-42EA-9605-FA48E0303B9A}" srcId="{2E6D85A3-997E-4078-B96C-AD2181308F57}" destId="{CB7D18B0-9DAB-422E-9AEA-AE8A8715EFFD}" srcOrd="3" destOrd="0" parTransId="{EF854AF5-9A6C-4DF6-B110-EC778D308A4B}" sibTransId="{3B0CAEFC-71E1-43F5-AE5A-859CEAD151D6}"/>
    <dgm:cxn modelId="{A1142D03-DA9B-4DBD-9ABC-8AA19A581C0A}" type="presOf" srcId="{B95FADDC-5D36-4FE1-B978-47A1DE8FC252}" destId="{A7ABC48B-7AB4-412E-A3ED-F2BF70EB51F4}" srcOrd="0" destOrd="0" presId="urn:microsoft.com/office/officeart/2005/8/layout/chevron1"/>
    <dgm:cxn modelId="{8F66239B-12C1-4DD5-BE89-AD040E3160A0}" type="presOf" srcId="{A743704B-971A-4BEB-99BE-CB275B549F90}" destId="{D8234CB1-C42C-415B-9690-66D32FE80673}" srcOrd="0" destOrd="0" presId="urn:microsoft.com/office/officeart/2005/8/layout/chevron1"/>
    <dgm:cxn modelId="{548250A5-EF8C-42A5-BEFB-71E1023F5DE3}" srcId="{2E6D85A3-997E-4078-B96C-AD2181308F57}" destId="{A743704B-971A-4BEB-99BE-CB275B549F90}" srcOrd="1" destOrd="0" parTransId="{66D020B7-4BFC-42AE-9031-3A40FF652BE1}" sibTransId="{CAD04EF8-7FF0-4E73-89E0-E7361A486187}"/>
    <dgm:cxn modelId="{9E88BCEB-DAB4-42C2-933C-6A6C37110613}" type="presOf" srcId="{E44AEAB5-B347-4092-8EAF-F40B1332FB99}" destId="{613D6380-A949-4A39-A82B-2DC16273F10B}" srcOrd="0" destOrd="0" presId="urn:microsoft.com/office/officeart/2005/8/layout/chevron1"/>
    <dgm:cxn modelId="{026BF5E5-1558-4735-A48C-FF91F19BB1B1}" type="presParOf" srcId="{76037FA1-8A65-4F9E-A89D-117A613B870A}" destId="{613D6380-A949-4A39-A82B-2DC16273F10B}" srcOrd="0" destOrd="0" presId="urn:microsoft.com/office/officeart/2005/8/layout/chevron1"/>
    <dgm:cxn modelId="{B5F543EA-74C2-4F6B-AAB6-87DD4EDBB266}" type="presParOf" srcId="{76037FA1-8A65-4F9E-A89D-117A613B870A}" destId="{B205C60A-BD65-4B61-A35B-82975AD0EE79}" srcOrd="1" destOrd="0" presId="urn:microsoft.com/office/officeart/2005/8/layout/chevron1"/>
    <dgm:cxn modelId="{419935DB-9EB0-4E59-8677-27E376DD174A}" type="presParOf" srcId="{76037FA1-8A65-4F9E-A89D-117A613B870A}" destId="{D8234CB1-C42C-415B-9690-66D32FE80673}" srcOrd="2" destOrd="0" presId="urn:microsoft.com/office/officeart/2005/8/layout/chevron1"/>
    <dgm:cxn modelId="{CD9E8B7A-FD6A-4710-8799-DEC3EBFDDCE9}" type="presParOf" srcId="{76037FA1-8A65-4F9E-A89D-117A613B870A}" destId="{636119F9-0654-4A55-AAF1-35601FE489CC}" srcOrd="3" destOrd="0" presId="urn:microsoft.com/office/officeart/2005/8/layout/chevron1"/>
    <dgm:cxn modelId="{BF9232BD-8A1B-4AE4-B354-337D17D6CFBD}" type="presParOf" srcId="{76037FA1-8A65-4F9E-A89D-117A613B870A}" destId="{A7ABC48B-7AB4-412E-A3ED-F2BF70EB51F4}" srcOrd="4" destOrd="0" presId="urn:microsoft.com/office/officeart/2005/8/layout/chevron1"/>
    <dgm:cxn modelId="{8A27FF04-0920-4485-8B97-CBEEF1AB489A}" type="presParOf" srcId="{76037FA1-8A65-4F9E-A89D-117A613B870A}" destId="{B57EEA94-C934-460A-8DB5-0DE99F48F5A4}" srcOrd="5" destOrd="0" presId="urn:microsoft.com/office/officeart/2005/8/layout/chevron1"/>
    <dgm:cxn modelId="{DFAF524F-853A-459E-96F2-30A271077166}" type="presParOf" srcId="{76037FA1-8A65-4F9E-A89D-117A613B870A}" destId="{034754AD-52E8-4A9B-9656-6742C9EE85A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6D85A3-997E-4078-B96C-AD2181308F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44AEAB5-B347-4092-8EAF-F40B1332FB99}">
      <dgm:prSet phldrT="[Text]"/>
      <dgm:spPr/>
      <dgm:t>
        <a:bodyPr/>
        <a:lstStyle/>
        <a:p>
          <a:r>
            <a:rPr lang="en-IE" dirty="0" smtClean="0"/>
            <a:t>Decrease supply of condoms and other contraceptives </a:t>
          </a:r>
          <a:endParaRPr lang="en-IE" dirty="0"/>
        </a:p>
      </dgm:t>
    </dgm:pt>
    <dgm:pt modelId="{448A2592-0AA2-40F3-A673-EC25FC50A026}" type="parTrans" cxnId="{3DC0C892-EF86-4EB8-83A9-FF92033A1079}">
      <dgm:prSet/>
      <dgm:spPr/>
      <dgm:t>
        <a:bodyPr/>
        <a:lstStyle/>
        <a:p>
          <a:endParaRPr lang="en-IE"/>
        </a:p>
      </dgm:t>
    </dgm:pt>
    <dgm:pt modelId="{6024D812-7212-4CC8-BDB2-47047D12B6DE}" type="sibTrans" cxnId="{3DC0C892-EF86-4EB8-83A9-FF92033A1079}">
      <dgm:prSet/>
      <dgm:spPr/>
      <dgm:t>
        <a:bodyPr/>
        <a:lstStyle/>
        <a:p>
          <a:endParaRPr lang="en-IE"/>
        </a:p>
      </dgm:t>
    </dgm:pt>
    <dgm:pt modelId="{A743704B-971A-4BEB-99BE-CB275B549F90}">
      <dgm:prSet phldrT="[Text]"/>
      <dgm:spPr/>
      <dgm:t>
        <a:bodyPr/>
        <a:lstStyle/>
        <a:p>
          <a:r>
            <a:rPr lang="en-IE" dirty="0" smtClean="0"/>
            <a:t>Increase in unplanned pregnancies </a:t>
          </a:r>
          <a:endParaRPr lang="en-IE" dirty="0"/>
        </a:p>
      </dgm:t>
    </dgm:pt>
    <dgm:pt modelId="{66D020B7-4BFC-42AE-9031-3A40FF652BE1}" type="parTrans" cxnId="{548250A5-EF8C-42A5-BEFB-71E1023F5DE3}">
      <dgm:prSet/>
      <dgm:spPr/>
      <dgm:t>
        <a:bodyPr/>
        <a:lstStyle/>
        <a:p>
          <a:endParaRPr lang="en-IE"/>
        </a:p>
      </dgm:t>
    </dgm:pt>
    <dgm:pt modelId="{CAD04EF8-7FF0-4E73-89E0-E7361A486187}" type="sibTrans" cxnId="{548250A5-EF8C-42A5-BEFB-71E1023F5DE3}">
      <dgm:prSet/>
      <dgm:spPr/>
      <dgm:t>
        <a:bodyPr/>
        <a:lstStyle/>
        <a:p>
          <a:endParaRPr lang="en-IE"/>
        </a:p>
      </dgm:t>
    </dgm:pt>
    <dgm:pt modelId="{B95FADDC-5D36-4FE1-B978-47A1DE8FC252}">
      <dgm:prSet phldrT="[Text]"/>
      <dgm:spPr/>
      <dgm:t>
        <a:bodyPr/>
        <a:lstStyle/>
        <a:p>
          <a:r>
            <a:rPr lang="en-IE" dirty="0" smtClean="0"/>
            <a:t>Increase in number of abortions </a:t>
          </a:r>
          <a:endParaRPr lang="en-IE" dirty="0"/>
        </a:p>
      </dgm:t>
    </dgm:pt>
    <dgm:pt modelId="{F9211CDA-6260-4785-B170-1708D7C61206}" type="parTrans" cxnId="{C4348147-3CA4-4B79-A477-93EDB9383FA7}">
      <dgm:prSet/>
      <dgm:spPr/>
      <dgm:t>
        <a:bodyPr/>
        <a:lstStyle/>
        <a:p>
          <a:endParaRPr lang="en-IE"/>
        </a:p>
      </dgm:t>
    </dgm:pt>
    <dgm:pt modelId="{C1ECD04B-CFE2-4014-AD5C-A98F137FF66F}" type="sibTrans" cxnId="{C4348147-3CA4-4B79-A477-93EDB9383FA7}">
      <dgm:prSet/>
      <dgm:spPr/>
      <dgm:t>
        <a:bodyPr/>
        <a:lstStyle/>
        <a:p>
          <a:endParaRPr lang="en-IE"/>
        </a:p>
      </dgm:t>
    </dgm:pt>
    <dgm:pt modelId="{CB7D18B0-9DAB-422E-9AEA-AE8A8715EFFD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Increase in maternal deaths</a:t>
          </a:r>
          <a:endParaRPr lang="en-IE" dirty="0"/>
        </a:p>
      </dgm:t>
    </dgm:pt>
    <dgm:pt modelId="{EF854AF5-9A6C-4DF6-B110-EC778D308A4B}" type="parTrans" cxnId="{52C236AF-5C44-42EA-9605-FA48E0303B9A}">
      <dgm:prSet/>
      <dgm:spPr/>
      <dgm:t>
        <a:bodyPr/>
        <a:lstStyle/>
        <a:p>
          <a:endParaRPr lang="en-IE"/>
        </a:p>
      </dgm:t>
    </dgm:pt>
    <dgm:pt modelId="{3B0CAEFC-71E1-43F5-AE5A-859CEAD151D6}" type="sibTrans" cxnId="{52C236AF-5C44-42EA-9605-FA48E0303B9A}">
      <dgm:prSet/>
      <dgm:spPr/>
      <dgm:t>
        <a:bodyPr/>
        <a:lstStyle/>
        <a:p>
          <a:endParaRPr lang="en-IE"/>
        </a:p>
      </dgm:t>
    </dgm:pt>
    <dgm:pt modelId="{76037FA1-8A65-4F9E-A89D-117A613B870A}" type="pres">
      <dgm:prSet presAssocID="{2E6D85A3-997E-4078-B96C-AD2181308F57}" presName="Name0" presStyleCnt="0">
        <dgm:presLayoutVars>
          <dgm:dir/>
          <dgm:animLvl val="lvl"/>
          <dgm:resizeHandles val="exact"/>
        </dgm:presLayoutVars>
      </dgm:prSet>
      <dgm:spPr/>
    </dgm:pt>
    <dgm:pt modelId="{613D6380-A949-4A39-A82B-2DC16273F10B}" type="pres">
      <dgm:prSet presAssocID="{E44AEAB5-B347-4092-8EAF-F40B1332FB9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05C60A-BD65-4B61-A35B-82975AD0EE79}" type="pres">
      <dgm:prSet presAssocID="{6024D812-7212-4CC8-BDB2-47047D12B6DE}" presName="parTxOnlySpace" presStyleCnt="0"/>
      <dgm:spPr/>
    </dgm:pt>
    <dgm:pt modelId="{D8234CB1-C42C-415B-9690-66D32FE80673}" type="pres">
      <dgm:prSet presAssocID="{A743704B-971A-4BEB-99BE-CB275B549F9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6119F9-0654-4A55-AAF1-35601FE489CC}" type="pres">
      <dgm:prSet presAssocID="{CAD04EF8-7FF0-4E73-89E0-E7361A486187}" presName="parTxOnlySpace" presStyleCnt="0"/>
      <dgm:spPr/>
    </dgm:pt>
    <dgm:pt modelId="{A7ABC48B-7AB4-412E-A3ED-F2BF70EB51F4}" type="pres">
      <dgm:prSet presAssocID="{B95FADDC-5D36-4FE1-B978-47A1DE8FC25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7EEA94-C934-460A-8DB5-0DE99F48F5A4}" type="pres">
      <dgm:prSet presAssocID="{C1ECD04B-CFE2-4014-AD5C-A98F137FF66F}" presName="parTxOnlySpace" presStyleCnt="0"/>
      <dgm:spPr/>
    </dgm:pt>
    <dgm:pt modelId="{034754AD-52E8-4A9B-9656-6742C9EE85AC}" type="pres">
      <dgm:prSet presAssocID="{CB7D18B0-9DAB-422E-9AEA-AE8A8715EF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4348147-3CA4-4B79-A477-93EDB9383FA7}" srcId="{2E6D85A3-997E-4078-B96C-AD2181308F57}" destId="{B95FADDC-5D36-4FE1-B978-47A1DE8FC252}" srcOrd="2" destOrd="0" parTransId="{F9211CDA-6260-4785-B170-1708D7C61206}" sibTransId="{C1ECD04B-CFE2-4014-AD5C-A98F137FF66F}"/>
    <dgm:cxn modelId="{404D2066-4DF1-440D-A73C-D6C34C6F8385}" type="presOf" srcId="{CB7D18B0-9DAB-422E-9AEA-AE8A8715EFFD}" destId="{034754AD-52E8-4A9B-9656-6742C9EE85AC}" srcOrd="0" destOrd="0" presId="urn:microsoft.com/office/officeart/2005/8/layout/chevron1"/>
    <dgm:cxn modelId="{52C236AF-5C44-42EA-9605-FA48E0303B9A}" srcId="{2E6D85A3-997E-4078-B96C-AD2181308F57}" destId="{CB7D18B0-9DAB-422E-9AEA-AE8A8715EFFD}" srcOrd="3" destOrd="0" parTransId="{EF854AF5-9A6C-4DF6-B110-EC778D308A4B}" sibTransId="{3B0CAEFC-71E1-43F5-AE5A-859CEAD151D6}"/>
    <dgm:cxn modelId="{548250A5-EF8C-42A5-BEFB-71E1023F5DE3}" srcId="{2E6D85A3-997E-4078-B96C-AD2181308F57}" destId="{A743704B-971A-4BEB-99BE-CB275B549F90}" srcOrd="1" destOrd="0" parTransId="{66D020B7-4BFC-42AE-9031-3A40FF652BE1}" sibTransId="{CAD04EF8-7FF0-4E73-89E0-E7361A486187}"/>
    <dgm:cxn modelId="{3DC0C892-EF86-4EB8-83A9-FF92033A1079}" srcId="{2E6D85A3-997E-4078-B96C-AD2181308F57}" destId="{E44AEAB5-B347-4092-8EAF-F40B1332FB99}" srcOrd="0" destOrd="0" parTransId="{448A2592-0AA2-40F3-A673-EC25FC50A026}" sibTransId="{6024D812-7212-4CC8-BDB2-47047D12B6DE}"/>
    <dgm:cxn modelId="{68F0E187-29A9-4422-9154-11F49E83E29A}" type="presOf" srcId="{B95FADDC-5D36-4FE1-B978-47A1DE8FC252}" destId="{A7ABC48B-7AB4-412E-A3ED-F2BF70EB51F4}" srcOrd="0" destOrd="0" presId="urn:microsoft.com/office/officeart/2005/8/layout/chevron1"/>
    <dgm:cxn modelId="{0B8E599F-94CD-4038-9B59-020C99857180}" type="presOf" srcId="{E44AEAB5-B347-4092-8EAF-F40B1332FB99}" destId="{613D6380-A949-4A39-A82B-2DC16273F10B}" srcOrd="0" destOrd="0" presId="urn:microsoft.com/office/officeart/2005/8/layout/chevron1"/>
    <dgm:cxn modelId="{31B350AF-354D-4F6B-8181-4685519E284A}" type="presOf" srcId="{2E6D85A3-997E-4078-B96C-AD2181308F57}" destId="{76037FA1-8A65-4F9E-A89D-117A613B870A}" srcOrd="0" destOrd="0" presId="urn:microsoft.com/office/officeart/2005/8/layout/chevron1"/>
    <dgm:cxn modelId="{29D7F24E-9C3C-49B7-9E1F-68CD48EE7C70}" type="presOf" srcId="{A743704B-971A-4BEB-99BE-CB275B549F90}" destId="{D8234CB1-C42C-415B-9690-66D32FE80673}" srcOrd="0" destOrd="0" presId="urn:microsoft.com/office/officeart/2005/8/layout/chevron1"/>
    <dgm:cxn modelId="{2077A672-039A-405C-A2BC-19D418A83FFF}" type="presParOf" srcId="{76037FA1-8A65-4F9E-A89D-117A613B870A}" destId="{613D6380-A949-4A39-A82B-2DC16273F10B}" srcOrd="0" destOrd="0" presId="urn:microsoft.com/office/officeart/2005/8/layout/chevron1"/>
    <dgm:cxn modelId="{F1B909C0-8EA6-4909-89B2-B96B9687608F}" type="presParOf" srcId="{76037FA1-8A65-4F9E-A89D-117A613B870A}" destId="{B205C60A-BD65-4B61-A35B-82975AD0EE79}" srcOrd="1" destOrd="0" presId="urn:microsoft.com/office/officeart/2005/8/layout/chevron1"/>
    <dgm:cxn modelId="{E77332FD-5BDA-4E3A-8E55-D2C482F8A967}" type="presParOf" srcId="{76037FA1-8A65-4F9E-A89D-117A613B870A}" destId="{D8234CB1-C42C-415B-9690-66D32FE80673}" srcOrd="2" destOrd="0" presId="urn:microsoft.com/office/officeart/2005/8/layout/chevron1"/>
    <dgm:cxn modelId="{551BD6E1-ED40-42DD-B1D5-2C55059257B3}" type="presParOf" srcId="{76037FA1-8A65-4F9E-A89D-117A613B870A}" destId="{636119F9-0654-4A55-AAF1-35601FE489CC}" srcOrd="3" destOrd="0" presId="urn:microsoft.com/office/officeart/2005/8/layout/chevron1"/>
    <dgm:cxn modelId="{EDCF865F-8F18-40FB-93BB-DC3269A35116}" type="presParOf" srcId="{76037FA1-8A65-4F9E-A89D-117A613B870A}" destId="{A7ABC48B-7AB4-412E-A3ED-F2BF70EB51F4}" srcOrd="4" destOrd="0" presId="urn:microsoft.com/office/officeart/2005/8/layout/chevron1"/>
    <dgm:cxn modelId="{67A520F0-29F3-4023-BA10-22A2433BA0DB}" type="presParOf" srcId="{76037FA1-8A65-4F9E-A89D-117A613B870A}" destId="{B57EEA94-C934-460A-8DB5-0DE99F48F5A4}" srcOrd="5" destOrd="0" presId="urn:microsoft.com/office/officeart/2005/8/layout/chevron1"/>
    <dgm:cxn modelId="{BCBF58B4-50F6-4BFE-BCCE-D0C213FB5DA2}" type="presParOf" srcId="{76037FA1-8A65-4F9E-A89D-117A613B870A}" destId="{034754AD-52E8-4A9B-9656-6742C9EE85A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A4959-0466-488F-B75D-168610BE00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F7D5AF-8B81-43F4-A643-365176600D3B}">
      <dgm:prSet phldrT="[Text]"/>
      <dgm:spPr/>
      <dgm:t>
        <a:bodyPr/>
        <a:lstStyle/>
        <a:p>
          <a:r>
            <a:rPr lang="en-IE" dirty="0" smtClean="0"/>
            <a:t>Gender</a:t>
          </a:r>
          <a:endParaRPr lang="en-IE" dirty="0"/>
        </a:p>
      </dgm:t>
    </dgm:pt>
    <dgm:pt modelId="{34C2C5C3-BDDF-4FB4-9C30-D6758E9FD915}" type="parTrans" cxnId="{17A6693A-7570-40BA-86BA-23288ACA1B3E}">
      <dgm:prSet/>
      <dgm:spPr/>
      <dgm:t>
        <a:bodyPr/>
        <a:lstStyle/>
        <a:p>
          <a:endParaRPr lang="en-IE"/>
        </a:p>
      </dgm:t>
    </dgm:pt>
    <dgm:pt modelId="{A2044E3D-6738-4C9E-A2D9-DA85ACA341C8}" type="sibTrans" cxnId="{17A6693A-7570-40BA-86BA-23288ACA1B3E}">
      <dgm:prSet/>
      <dgm:spPr/>
      <dgm:t>
        <a:bodyPr/>
        <a:lstStyle/>
        <a:p>
          <a:endParaRPr lang="en-IE"/>
        </a:p>
      </dgm:t>
    </dgm:pt>
    <dgm:pt modelId="{056C08B0-5DAE-42A0-9FDD-9CABFDA53A0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Equity</a:t>
          </a:r>
          <a:endParaRPr lang="en-IE" dirty="0"/>
        </a:p>
      </dgm:t>
    </dgm:pt>
    <dgm:pt modelId="{BB31447A-A17D-4562-9157-D0AACD5D2DD5}" type="parTrans" cxnId="{62E994ED-314C-4172-A7CC-1A812D460301}">
      <dgm:prSet/>
      <dgm:spPr/>
      <dgm:t>
        <a:bodyPr/>
        <a:lstStyle/>
        <a:p>
          <a:endParaRPr lang="en-IE"/>
        </a:p>
      </dgm:t>
    </dgm:pt>
    <dgm:pt modelId="{9A2D0DC1-AC4D-4510-8235-58D7EB843A04}" type="sibTrans" cxnId="{62E994ED-314C-4172-A7CC-1A812D460301}">
      <dgm:prSet/>
      <dgm:spPr/>
      <dgm:t>
        <a:bodyPr/>
        <a:lstStyle/>
        <a:p>
          <a:endParaRPr lang="en-IE"/>
        </a:p>
      </dgm:t>
    </dgm:pt>
    <dgm:pt modelId="{23D2E5D3-A432-46FB-A774-E372F1BE70E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ECB69AB6-F228-4753-AB0A-317CBA107F30}" type="parTrans" cxnId="{DD3BFC90-847D-4E53-9B70-0A153CD4C50B}">
      <dgm:prSet/>
      <dgm:spPr/>
      <dgm:t>
        <a:bodyPr/>
        <a:lstStyle/>
        <a:p>
          <a:endParaRPr lang="en-IE"/>
        </a:p>
      </dgm:t>
    </dgm:pt>
    <dgm:pt modelId="{027397AF-714B-412A-8C62-79795755B54F}" type="sibTrans" cxnId="{DD3BFC90-847D-4E53-9B70-0A153CD4C50B}">
      <dgm:prSet/>
      <dgm:spPr/>
      <dgm:t>
        <a:bodyPr/>
        <a:lstStyle/>
        <a:p>
          <a:endParaRPr lang="en-IE"/>
        </a:p>
      </dgm:t>
    </dgm:pt>
    <dgm:pt modelId="{9884B622-031A-4BB4-89AC-44082A9B0252}" type="pres">
      <dgm:prSet presAssocID="{B72A4959-0466-488F-B75D-168610BE00E4}" presName="CompostProcess" presStyleCnt="0">
        <dgm:presLayoutVars>
          <dgm:dir/>
          <dgm:resizeHandles val="exact"/>
        </dgm:presLayoutVars>
      </dgm:prSet>
      <dgm:spPr/>
    </dgm:pt>
    <dgm:pt modelId="{1D4AFBD8-0D07-4EF4-BBBF-9B8429986400}" type="pres">
      <dgm:prSet presAssocID="{B72A4959-0466-488F-B75D-168610BE00E4}" presName="arrow" presStyleLbl="bgShp" presStyleIdx="0" presStyleCnt="1"/>
      <dgm:spPr/>
    </dgm:pt>
    <dgm:pt modelId="{4619A35B-17BA-4015-B950-D796558C7A39}" type="pres">
      <dgm:prSet presAssocID="{B72A4959-0466-488F-B75D-168610BE00E4}" presName="linearProcess" presStyleCnt="0"/>
      <dgm:spPr/>
    </dgm:pt>
    <dgm:pt modelId="{8836343D-9292-4E1D-A765-24D6957460E6}" type="pres">
      <dgm:prSet presAssocID="{83F7D5AF-8B81-43F4-A643-365176600D3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B5A299-21EE-4772-97AB-E8A1DB91A006}" type="pres">
      <dgm:prSet presAssocID="{A2044E3D-6738-4C9E-A2D9-DA85ACA341C8}" presName="sibTrans" presStyleCnt="0"/>
      <dgm:spPr/>
    </dgm:pt>
    <dgm:pt modelId="{B9308680-F23C-439E-B436-294273D5CF65}" type="pres">
      <dgm:prSet presAssocID="{056C08B0-5DAE-42A0-9FDD-9CABFDA53A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AB61C28-3A11-41CF-90F5-145CC31C902B}" type="pres">
      <dgm:prSet presAssocID="{9A2D0DC1-AC4D-4510-8235-58D7EB843A04}" presName="sibTrans" presStyleCnt="0"/>
      <dgm:spPr/>
    </dgm:pt>
    <dgm:pt modelId="{A668C68A-01C7-40D7-A417-3D7683AF83A0}" type="pres">
      <dgm:prSet presAssocID="{23D2E5D3-A432-46FB-A774-E372F1BE70E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F8EA939-38F8-433B-AF7A-A7CF2248BEE9}" type="presOf" srcId="{B72A4959-0466-488F-B75D-168610BE00E4}" destId="{9884B622-031A-4BB4-89AC-44082A9B0252}" srcOrd="0" destOrd="0" presId="urn:microsoft.com/office/officeart/2005/8/layout/hProcess9"/>
    <dgm:cxn modelId="{62E994ED-314C-4172-A7CC-1A812D460301}" srcId="{B72A4959-0466-488F-B75D-168610BE00E4}" destId="{056C08B0-5DAE-42A0-9FDD-9CABFDA53A0A}" srcOrd="1" destOrd="0" parTransId="{BB31447A-A17D-4562-9157-D0AACD5D2DD5}" sibTransId="{9A2D0DC1-AC4D-4510-8235-58D7EB843A04}"/>
    <dgm:cxn modelId="{3F13311C-0EE3-4F1B-87FB-94A7CD18E803}" type="presOf" srcId="{23D2E5D3-A432-46FB-A774-E372F1BE70E3}" destId="{A668C68A-01C7-40D7-A417-3D7683AF83A0}" srcOrd="0" destOrd="0" presId="urn:microsoft.com/office/officeart/2005/8/layout/hProcess9"/>
    <dgm:cxn modelId="{DD3BFC90-847D-4E53-9B70-0A153CD4C50B}" srcId="{B72A4959-0466-488F-B75D-168610BE00E4}" destId="{23D2E5D3-A432-46FB-A774-E372F1BE70E3}" srcOrd="2" destOrd="0" parTransId="{ECB69AB6-F228-4753-AB0A-317CBA107F30}" sibTransId="{027397AF-714B-412A-8C62-79795755B54F}"/>
    <dgm:cxn modelId="{88EB261D-1E0E-4936-B4CD-88E7DF8C2A5F}" type="presOf" srcId="{83F7D5AF-8B81-43F4-A643-365176600D3B}" destId="{8836343D-9292-4E1D-A765-24D6957460E6}" srcOrd="0" destOrd="0" presId="urn:microsoft.com/office/officeart/2005/8/layout/hProcess9"/>
    <dgm:cxn modelId="{17A6693A-7570-40BA-86BA-23288ACA1B3E}" srcId="{B72A4959-0466-488F-B75D-168610BE00E4}" destId="{83F7D5AF-8B81-43F4-A643-365176600D3B}" srcOrd="0" destOrd="0" parTransId="{34C2C5C3-BDDF-4FB4-9C30-D6758E9FD915}" sibTransId="{A2044E3D-6738-4C9E-A2D9-DA85ACA341C8}"/>
    <dgm:cxn modelId="{4920355C-E969-4588-A485-E2AF8BDD4065}" type="presOf" srcId="{056C08B0-5DAE-42A0-9FDD-9CABFDA53A0A}" destId="{B9308680-F23C-439E-B436-294273D5CF65}" srcOrd="0" destOrd="0" presId="urn:microsoft.com/office/officeart/2005/8/layout/hProcess9"/>
    <dgm:cxn modelId="{B61CF813-06D4-49C2-8CE7-D78111FA8F83}" type="presParOf" srcId="{9884B622-031A-4BB4-89AC-44082A9B0252}" destId="{1D4AFBD8-0D07-4EF4-BBBF-9B8429986400}" srcOrd="0" destOrd="0" presId="urn:microsoft.com/office/officeart/2005/8/layout/hProcess9"/>
    <dgm:cxn modelId="{F6C25375-2236-44C0-A23F-079FEFF10F05}" type="presParOf" srcId="{9884B622-031A-4BB4-89AC-44082A9B0252}" destId="{4619A35B-17BA-4015-B950-D796558C7A39}" srcOrd="1" destOrd="0" presId="urn:microsoft.com/office/officeart/2005/8/layout/hProcess9"/>
    <dgm:cxn modelId="{3B1A7725-1AF2-478A-BE73-86395BC9AE68}" type="presParOf" srcId="{4619A35B-17BA-4015-B950-D796558C7A39}" destId="{8836343D-9292-4E1D-A765-24D6957460E6}" srcOrd="0" destOrd="0" presId="urn:microsoft.com/office/officeart/2005/8/layout/hProcess9"/>
    <dgm:cxn modelId="{12B13AB9-86C7-48BC-8568-BBA9B9DDC9EA}" type="presParOf" srcId="{4619A35B-17BA-4015-B950-D796558C7A39}" destId="{CEB5A299-21EE-4772-97AB-E8A1DB91A006}" srcOrd="1" destOrd="0" presId="urn:microsoft.com/office/officeart/2005/8/layout/hProcess9"/>
    <dgm:cxn modelId="{E03C92EC-B33F-4677-BD69-F44113A53CEC}" type="presParOf" srcId="{4619A35B-17BA-4015-B950-D796558C7A39}" destId="{B9308680-F23C-439E-B436-294273D5CF65}" srcOrd="2" destOrd="0" presId="urn:microsoft.com/office/officeart/2005/8/layout/hProcess9"/>
    <dgm:cxn modelId="{69A9CB38-6ECA-48CA-AA21-E5BE66D6C150}" type="presParOf" srcId="{4619A35B-17BA-4015-B950-D796558C7A39}" destId="{AAB61C28-3A11-41CF-90F5-145CC31C902B}" srcOrd="3" destOrd="0" presId="urn:microsoft.com/office/officeart/2005/8/layout/hProcess9"/>
    <dgm:cxn modelId="{272A30CA-1CF8-4D31-8B44-96A17DFE0037}" type="presParOf" srcId="{4619A35B-17BA-4015-B950-D796558C7A39}" destId="{A668C68A-01C7-40D7-A417-3D7683AF83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A4959-0466-488F-B75D-168610BE00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F7D5AF-8B81-43F4-A643-365176600D3B}">
      <dgm:prSet phldrT="[Text]"/>
      <dgm:spPr/>
      <dgm:t>
        <a:bodyPr/>
        <a:lstStyle/>
        <a:p>
          <a:r>
            <a:rPr lang="en-IE" dirty="0" smtClean="0"/>
            <a:t>Gender</a:t>
          </a:r>
          <a:endParaRPr lang="en-IE" dirty="0"/>
        </a:p>
      </dgm:t>
    </dgm:pt>
    <dgm:pt modelId="{34C2C5C3-BDDF-4FB4-9C30-D6758E9FD915}" type="parTrans" cxnId="{17A6693A-7570-40BA-86BA-23288ACA1B3E}">
      <dgm:prSet/>
      <dgm:spPr/>
      <dgm:t>
        <a:bodyPr/>
        <a:lstStyle/>
        <a:p>
          <a:endParaRPr lang="en-IE"/>
        </a:p>
      </dgm:t>
    </dgm:pt>
    <dgm:pt modelId="{A2044E3D-6738-4C9E-A2D9-DA85ACA341C8}" type="sibTrans" cxnId="{17A6693A-7570-40BA-86BA-23288ACA1B3E}">
      <dgm:prSet/>
      <dgm:spPr/>
      <dgm:t>
        <a:bodyPr/>
        <a:lstStyle/>
        <a:p>
          <a:endParaRPr lang="en-IE"/>
        </a:p>
      </dgm:t>
    </dgm:pt>
    <dgm:pt modelId="{056C08B0-5DAE-42A0-9FDD-9CABFDA53A0A}">
      <dgm:prSet phldrT="[Text]"/>
      <dgm:spPr/>
      <dgm:t>
        <a:bodyPr/>
        <a:lstStyle/>
        <a:p>
          <a:r>
            <a:rPr lang="en-IE" dirty="0" smtClean="0"/>
            <a:t>Equity</a:t>
          </a:r>
          <a:endParaRPr lang="en-IE" dirty="0"/>
        </a:p>
      </dgm:t>
    </dgm:pt>
    <dgm:pt modelId="{BB31447A-A17D-4562-9157-D0AACD5D2DD5}" type="parTrans" cxnId="{62E994ED-314C-4172-A7CC-1A812D460301}">
      <dgm:prSet/>
      <dgm:spPr/>
      <dgm:t>
        <a:bodyPr/>
        <a:lstStyle/>
        <a:p>
          <a:endParaRPr lang="en-IE"/>
        </a:p>
      </dgm:t>
    </dgm:pt>
    <dgm:pt modelId="{9A2D0DC1-AC4D-4510-8235-58D7EB843A04}" type="sibTrans" cxnId="{62E994ED-314C-4172-A7CC-1A812D460301}">
      <dgm:prSet/>
      <dgm:spPr/>
      <dgm:t>
        <a:bodyPr/>
        <a:lstStyle/>
        <a:p>
          <a:endParaRPr lang="en-IE"/>
        </a:p>
      </dgm:t>
    </dgm:pt>
    <dgm:pt modelId="{23D2E5D3-A432-46FB-A774-E372F1BE70E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ECB69AB6-F228-4753-AB0A-317CBA107F30}" type="parTrans" cxnId="{DD3BFC90-847D-4E53-9B70-0A153CD4C50B}">
      <dgm:prSet/>
      <dgm:spPr/>
      <dgm:t>
        <a:bodyPr/>
        <a:lstStyle/>
        <a:p>
          <a:endParaRPr lang="en-IE"/>
        </a:p>
      </dgm:t>
    </dgm:pt>
    <dgm:pt modelId="{027397AF-714B-412A-8C62-79795755B54F}" type="sibTrans" cxnId="{DD3BFC90-847D-4E53-9B70-0A153CD4C50B}">
      <dgm:prSet/>
      <dgm:spPr/>
      <dgm:t>
        <a:bodyPr/>
        <a:lstStyle/>
        <a:p>
          <a:endParaRPr lang="en-IE"/>
        </a:p>
      </dgm:t>
    </dgm:pt>
    <dgm:pt modelId="{9884B622-031A-4BB4-89AC-44082A9B0252}" type="pres">
      <dgm:prSet presAssocID="{B72A4959-0466-488F-B75D-168610BE00E4}" presName="CompostProcess" presStyleCnt="0">
        <dgm:presLayoutVars>
          <dgm:dir/>
          <dgm:resizeHandles val="exact"/>
        </dgm:presLayoutVars>
      </dgm:prSet>
      <dgm:spPr/>
    </dgm:pt>
    <dgm:pt modelId="{1D4AFBD8-0D07-4EF4-BBBF-9B8429986400}" type="pres">
      <dgm:prSet presAssocID="{B72A4959-0466-488F-B75D-168610BE00E4}" presName="arrow" presStyleLbl="bgShp" presStyleIdx="0" presStyleCnt="1"/>
      <dgm:spPr/>
    </dgm:pt>
    <dgm:pt modelId="{4619A35B-17BA-4015-B950-D796558C7A39}" type="pres">
      <dgm:prSet presAssocID="{B72A4959-0466-488F-B75D-168610BE00E4}" presName="linearProcess" presStyleCnt="0"/>
      <dgm:spPr/>
    </dgm:pt>
    <dgm:pt modelId="{8836343D-9292-4E1D-A765-24D6957460E6}" type="pres">
      <dgm:prSet presAssocID="{83F7D5AF-8B81-43F4-A643-365176600D3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B5A299-21EE-4772-97AB-E8A1DB91A006}" type="pres">
      <dgm:prSet presAssocID="{A2044E3D-6738-4C9E-A2D9-DA85ACA341C8}" presName="sibTrans" presStyleCnt="0"/>
      <dgm:spPr/>
    </dgm:pt>
    <dgm:pt modelId="{B9308680-F23C-439E-B436-294273D5CF65}" type="pres">
      <dgm:prSet presAssocID="{056C08B0-5DAE-42A0-9FDD-9CABFDA53A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AB61C28-3A11-41CF-90F5-145CC31C902B}" type="pres">
      <dgm:prSet presAssocID="{9A2D0DC1-AC4D-4510-8235-58D7EB843A04}" presName="sibTrans" presStyleCnt="0"/>
      <dgm:spPr/>
    </dgm:pt>
    <dgm:pt modelId="{A668C68A-01C7-40D7-A417-3D7683AF83A0}" type="pres">
      <dgm:prSet presAssocID="{23D2E5D3-A432-46FB-A774-E372F1BE70E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DB47DEB-DC98-4C31-9187-5AFC67615568}" type="presOf" srcId="{056C08B0-5DAE-42A0-9FDD-9CABFDA53A0A}" destId="{B9308680-F23C-439E-B436-294273D5CF65}" srcOrd="0" destOrd="0" presId="urn:microsoft.com/office/officeart/2005/8/layout/hProcess9"/>
    <dgm:cxn modelId="{62E994ED-314C-4172-A7CC-1A812D460301}" srcId="{B72A4959-0466-488F-B75D-168610BE00E4}" destId="{056C08B0-5DAE-42A0-9FDD-9CABFDA53A0A}" srcOrd="1" destOrd="0" parTransId="{BB31447A-A17D-4562-9157-D0AACD5D2DD5}" sibTransId="{9A2D0DC1-AC4D-4510-8235-58D7EB843A04}"/>
    <dgm:cxn modelId="{3DC4091A-BBA0-41F6-84BC-F1C7D791FDE2}" type="presOf" srcId="{B72A4959-0466-488F-B75D-168610BE00E4}" destId="{9884B622-031A-4BB4-89AC-44082A9B0252}" srcOrd="0" destOrd="0" presId="urn:microsoft.com/office/officeart/2005/8/layout/hProcess9"/>
    <dgm:cxn modelId="{CE44B65C-8774-4653-AB4F-457446732BA7}" type="presOf" srcId="{23D2E5D3-A432-46FB-A774-E372F1BE70E3}" destId="{A668C68A-01C7-40D7-A417-3D7683AF83A0}" srcOrd="0" destOrd="0" presId="urn:microsoft.com/office/officeart/2005/8/layout/hProcess9"/>
    <dgm:cxn modelId="{FC57A8A5-64CE-43D7-AE97-2280B028320D}" type="presOf" srcId="{83F7D5AF-8B81-43F4-A643-365176600D3B}" destId="{8836343D-9292-4E1D-A765-24D6957460E6}" srcOrd="0" destOrd="0" presId="urn:microsoft.com/office/officeart/2005/8/layout/hProcess9"/>
    <dgm:cxn modelId="{DD3BFC90-847D-4E53-9B70-0A153CD4C50B}" srcId="{B72A4959-0466-488F-B75D-168610BE00E4}" destId="{23D2E5D3-A432-46FB-A774-E372F1BE70E3}" srcOrd="2" destOrd="0" parTransId="{ECB69AB6-F228-4753-AB0A-317CBA107F30}" sibTransId="{027397AF-714B-412A-8C62-79795755B54F}"/>
    <dgm:cxn modelId="{17A6693A-7570-40BA-86BA-23288ACA1B3E}" srcId="{B72A4959-0466-488F-B75D-168610BE00E4}" destId="{83F7D5AF-8B81-43F4-A643-365176600D3B}" srcOrd="0" destOrd="0" parTransId="{34C2C5C3-BDDF-4FB4-9C30-D6758E9FD915}" sibTransId="{A2044E3D-6738-4C9E-A2D9-DA85ACA341C8}"/>
    <dgm:cxn modelId="{70A5B354-BE4A-436E-B5A9-C6E298635C55}" type="presParOf" srcId="{9884B622-031A-4BB4-89AC-44082A9B0252}" destId="{1D4AFBD8-0D07-4EF4-BBBF-9B8429986400}" srcOrd="0" destOrd="0" presId="urn:microsoft.com/office/officeart/2005/8/layout/hProcess9"/>
    <dgm:cxn modelId="{32BAA4A0-E3C8-4416-B4A4-5E8349EECA9E}" type="presParOf" srcId="{9884B622-031A-4BB4-89AC-44082A9B0252}" destId="{4619A35B-17BA-4015-B950-D796558C7A39}" srcOrd="1" destOrd="0" presId="urn:microsoft.com/office/officeart/2005/8/layout/hProcess9"/>
    <dgm:cxn modelId="{5AB4CD2A-A48A-49BC-9DEB-B30F5232F28F}" type="presParOf" srcId="{4619A35B-17BA-4015-B950-D796558C7A39}" destId="{8836343D-9292-4E1D-A765-24D6957460E6}" srcOrd="0" destOrd="0" presId="urn:microsoft.com/office/officeart/2005/8/layout/hProcess9"/>
    <dgm:cxn modelId="{58F93F85-F54B-4C23-8DC8-984A50B64C36}" type="presParOf" srcId="{4619A35B-17BA-4015-B950-D796558C7A39}" destId="{CEB5A299-21EE-4772-97AB-E8A1DB91A006}" srcOrd="1" destOrd="0" presId="urn:microsoft.com/office/officeart/2005/8/layout/hProcess9"/>
    <dgm:cxn modelId="{F5B20058-0BFB-4C3D-B130-7E1F9C1A1A37}" type="presParOf" srcId="{4619A35B-17BA-4015-B950-D796558C7A39}" destId="{B9308680-F23C-439E-B436-294273D5CF65}" srcOrd="2" destOrd="0" presId="urn:microsoft.com/office/officeart/2005/8/layout/hProcess9"/>
    <dgm:cxn modelId="{B4593E41-4E2B-478D-B610-558CC57BFA96}" type="presParOf" srcId="{4619A35B-17BA-4015-B950-D796558C7A39}" destId="{AAB61C28-3A11-41CF-90F5-145CC31C902B}" srcOrd="3" destOrd="0" presId="urn:microsoft.com/office/officeart/2005/8/layout/hProcess9"/>
    <dgm:cxn modelId="{935BCDC5-CF74-4417-81B5-63D2058F167C}" type="presParOf" srcId="{4619A35B-17BA-4015-B950-D796558C7A39}" destId="{A668C68A-01C7-40D7-A417-3D7683AF83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52FFC-111D-479E-AE1E-D8CDC43A1336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798478-40BE-430E-9AA3-F4169506C0D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1F5FDD20-7C68-42B7-BE69-BB0EBCACD107}" type="parTrans" cxnId="{3ACAB5B8-A621-4C64-A265-7EE8CE6DE923}">
      <dgm:prSet/>
      <dgm:spPr/>
      <dgm:t>
        <a:bodyPr/>
        <a:lstStyle/>
        <a:p>
          <a:endParaRPr lang="en-IE"/>
        </a:p>
      </dgm:t>
    </dgm:pt>
    <dgm:pt modelId="{2D6AFA5A-CEF7-4BEE-82F2-45665248EDE9}" type="sibTrans" cxnId="{3ACAB5B8-A621-4C64-A265-7EE8CE6DE923}">
      <dgm:prSet/>
      <dgm:spPr/>
      <dgm:t>
        <a:bodyPr/>
        <a:lstStyle/>
        <a:p>
          <a:endParaRPr lang="en-IE"/>
        </a:p>
      </dgm:t>
    </dgm:pt>
    <dgm:pt modelId="{8737AD5E-7529-469E-A5A2-83F146929F2F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Access to resources and opportunities</a:t>
          </a:r>
          <a:endParaRPr lang="en-IE" dirty="0"/>
        </a:p>
      </dgm:t>
    </dgm:pt>
    <dgm:pt modelId="{E39F0B15-6108-4171-8146-F0B02304022A}" type="parTrans" cxnId="{E2E443B5-F898-4997-A721-7854B443032E}">
      <dgm:prSet/>
      <dgm:spPr/>
      <dgm:t>
        <a:bodyPr/>
        <a:lstStyle/>
        <a:p>
          <a:endParaRPr lang="en-IE"/>
        </a:p>
      </dgm:t>
    </dgm:pt>
    <dgm:pt modelId="{CA050FA1-965A-49A5-84ED-D1C90F8AE08E}" type="sibTrans" cxnId="{E2E443B5-F898-4997-A721-7854B443032E}">
      <dgm:prSet/>
      <dgm:spPr/>
      <dgm:t>
        <a:bodyPr/>
        <a:lstStyle/>
        <a:p>
          <a:endParaRPr lang="en-IE"/>
        </a:p>
      </dgm:t>
    </dgm:pt>
    <dgm:pt modelId="{2EF70DE3-116F-4A4F-885D-B06779DF384C}">
      <dgm:prSet phldrT="[Text]"/>
      <dgm:spPr/>
      <dgm:t>
        <a:bodyPr/>
        <a:lstStyle/>
        <a:p>
          <a:r>
            <a:rPr lang="en-IE" dirty="0" smtClean="0"/>
            <a:t>Decision making in the household</a:t>
          </a:r>
          <a:endParaRPr lang="en-IE" dirty="0"/>
        </a:p>
      </dgm:t>
    </dgm:pt>
    <dgm:pt modelId="{4B35B03D-E349-4424-8F2E-A7ECACD36AE8}" type="parTrans" cxnId="{EAB8B4A4-A9D6-4DE4-8C1F-E2242352E3BE}">
      <dgm:prSet/>
      <dgm:spPr/>
      <dgm:t>
        <a:bodyPr/>
        <a:lstStyle/>
        <a:p>
          <a:endParaRPr lang="en-IE"/>
        </a:p>
      </dgm:t>
    </dgm:pt>
    <dgm:pt modelId="{FF3E791B-E197-44FF-96E0-ABFEE1010B9B}" type="sibTrans" cxnId="{EAB8B4A4-A9D6-4DE4-8C1F-E2242352E3BE}">
      <dgm:prSet/>
      <dgm:spPr/>
      <dgm:t>
        <a:bodyPr/>
        <a:lstStyle/>
        <a:p>
          <a:endParaRPr lang="en-IE"/>
        </a:p>
      </dgm:t>
    </dgm:pt>
    <dgm:pt modelId="{D259A587-7F3F-4BAD-B838-8D5796158417}">
      <dgm:prSet phldrT="[Text]"/>
      <dgm:spPr/>
      <dgm:t>
        <a:bodyPr/>
        <a:lstStyle/>
        <a:p>
          <a:r>
            <a:rPr lang="en-IE" dirty="0" smtClean="0"/>
            <a:t>Health seeking behaviour </a:t>
          </a:r>
          <a:endParaRPr lang="en-IE" dirty="0"/>
        </a:p>
      </dgm:t>
    </dgm:pt>
    <dgm:pt modelId="{EBA693DA-2076-4B81-9405-32B2C9266DE1}" type="parTrans" cxnId="{94A517AF-01E2-4E75-B4F1-7980CC7BB604}">
      <dgm:prSet/>
      <dgm:spPr/>
      <dgm:t>
        <a:bodyPr/>
        <a:lstStyle/>
        <a:p>
          <a:endParaRPr lang="en-IE"/>
        </a:p>
      </dgm:t>
    </dgm:pt>
    <dgm:pt modelId="{611B31A3-BBAE-48B6-9252-CEA8005FD485}" type="sibTrans" cxnId="{94A517AF-01E2-4E75-B4F1-7980CC7BB604}">
      <dgm:prSet/>
      <dgm:spPr/>
      <dgm:t>
        <a:bodyPr/>
        <a:lstStyle/>
        <a:p>
          <a:endParaRPr lang="en-IE"/>
        </a:p>
      </dgm:t>
    </dgm:pt>
    <dgm:pt modelId="{4782145B-5044-498F-BA42-7575E4CE591C}">
      <dgm:prSet phldrT="[Text]"/>
      <dgm:spPr/>
      <dgm:t>
        <a:bodyPr/>
        <a:lstStyle/>
        <a:p>
          <a:r>
            <a:rPr lang="en-IE" dirty="0" smtClean="0"/>
            <a:t>Access to health information </a:t>
          </a:r>
          <a:endParaRPr lang="en-IE" dirty="0"/>
        </a:p>
      </dgm:t>
    </dgm:pt>
    <dgm:pt modelId="{008DA534-4C28-406D-8DF9-C178EF988E95}" type="parTrans" cxnId="{86CD572C-0B76-441A-A31B-71FB5D5142FB}">
      <dgm:prSet/>
      <dgm:spPr/>
      <dgm:t>
        <a:bodyPr/>
        <a:lstStyle/>
        <a:p>
          <a:endParaRPr lang="en-IE"/>
        </a:p>
      </dgm:t>
    </dgm:pt>
    <dgm:pt modelId="{843A8C28-E66F-4877-9370-9362A94DDD20}" type="sibTrans" cxnId="{86CD572C-0B76-441A-A31B-71FB5D5142FB}">
      <dgm:prSet/>
      <dgm:spPr/>
      <dgm:t>
        <a:bodyPr/>
        <a:lstStyle/>
        <a:p>
          <a:endParaRPr lang="en-IE"/>
        </a:p>
      </dgm:t>
    </dgm:pt>
    <dgm:pt modelId="{84C8B717-8EA3-4120-A061-B71EDDCB6645}">
      <dgm:prSet phldrT="[Text]"/>
      <dgm:spPr/>
      <dgm:t>
        <a:bodyPr/>
        <a:lstStyle/>
        <a:p>
          <a:r>
            <a:rPr lang="en-IE" dirty="0" smtClean="0"/>
            <a:t>Harmful traditional practices</a:t>
          </a:r>
          <a:endParaRPr lang="en-IE" dirty="0"/>
        </a:p>
      </dgm:t>
    </dgm:pt>
    <dgm:pt modelId="{803EE8B3-17A7-42CD-ADFF-F8476275109A}" type="parTrans" cxnId="{EA62B653-F341-4324-B20D-A294F0E6A258}">
      <dgm:prSet/>
      <dgm:spPr/>
      <dgm:t>
        <a:bodyPr/>
        <a:lstStyle/>
        <a:p>
          <a:endParaRPr lang="en-IE"/>
        </a:p>
      </dgm:t>
    </dgm:pt>
    <dgm:pt modelId="{B8263073-BD36-48A7-A936-C623F1C02F9C}" type="sibTrans" cxnId="{EA62B653-F341-4324-B20D-A294F0E6A258}">
      <dgm:prSet/>
      <dgm:spPr/>
      <dgm:t>
        <a:bodyPr/>
        <a:lstStyle/>
        <a:p>
          <a:endParaRPr lang="en-IE"/>
        </a:p>
      </dgm:t>
    </dgm:pt>
    <dgm:pt modelId="{B0D3AE49-8848-49FA-919C-48394B90AEE4}">
      <dgm:prSet phldrT="[Text]"/>
      <dgm:spPr/>
      <dgm:t>
        <a:bodyPr/>
        <a:lstStyle/>
        <a:p>
          <a:r>
            <a:rPr lang="en-IE" dirty="0" smtClean="0"/>
            <a:t>Harmful social expectations </a:t>
          </a:r>
          <a:endParaRPr lang="en-IE" dirty="0"/>
        </a:p>
      </dgm:t>
    </dgm:pt>
    <dgm:pt modelId="{2B7B1704-4DB6-49EA-9C1D-6B15EEEFE518}" type="parTrans" cxnId="{8F240A4C-6FAE-4AE5-B827-7CF0ECD9234D}">
      <dgm:prSet/>
      <dgm:spPr/>
      <dgm:t>
        <a:bodyPr/>
        <a:lstStyle/>
        <a:p>
          <a:endParaRPr lang="en-IE"/>
        </a:p>
      </dgm:t>
    </dgm:pt>
    <dgm:pt modelId="{63ABB598-3B35-4C88-A920-E73CDDBC9725}" type="sibTrans" cxnId="{8F240A4C-6FAE-4AE5-B827-7CF0ECD9234D}">
      <dgm:prSet/>
      <dgm:spPr/>
      <dgm:t>
        <a:bodyPr/>
        <a:lstStyle/>
        <a:p>
          <a:endParaRPr lang="en-IE"/>
        </a:p>
      </dgm:t>
    </dgm:pt>
    <dgm:pt modelId="{75C104B1-628D-4708-A60C-669EEDE3BC86}" type="pres">
      <dgm:prSet presAssocID="{3AF52FFC-111D-479E-AE1E-D8CDC43A13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03A2EA8-D3C3-425C-B328-CAE4CC615981}" type="pres">
      <dgm:prSet presAssocID="{87798478-40BE-430E-9AA3-F4169506C0D9}" presName="centerShape" presStyleLbl="node0" presStyleIdx="0" presStyleCnt="1"/>
      <dgm:spPr/>
      <dgm:t>
        <a:bodyPr/>
        <a:lstStyle/>
        <a:p>
          <a:endParaRPr lang="en-IE"/>
        </a:p>
      </dgm:t>
    </dgm:pt>
    <dgm:pt modelId="{01AB55B3-C5FA-41CC-ADF4-2E2850C5C6CF}" type="pres">
      <dgm:prSet presAssocID="{E39F0B15-6108-4171-8146-F0B02304022A}" presName="parTrans" presStyleLbl="sibTrans2D1" presStyleIdx="0" presStyleCnt="6"/>
      <dgm:spPr/>
      <dgm:t>
        <a:bodyPr/>
        <a:lstStyle/>
        <a:p>
          <a:endParaRPr lang="en-IE"/>
        </a:p>
      </dgm:t>
    </dgm:pt>
    <dgm:pt modelId="{D6AF9EDA-741D-49F0-99CC-B5E85BF97ED9}" type="pres">
      <dgm:prSet presAssocID="{E39F0B15-6108-4171-8146-F0B02304022A}" presName="connectorText" presStyleLbl="sibTrans2D1" presStyleIdx="0" presStyleCnt="6"/>
      <dgm:spPr/>
      <dgm:t>
        <a:bodyPr/>
        <a:lstStyle/>
        <a:p>
          <a:endParaRPr lang="en-IE"/>
        </a:p>
      </dgm:t>
    </dgm:pt>
    <dgm:pt modelId="{894A6CCE-DE34-4B38-A4BD-F224CC547229}" type="pres">
      <dgm:prSet presAssocID="{8737AD5E-7529-469E-A5A2-83F146929F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F589A9-5851-415D-8FF3-7F9585140B13}" type="pres">
      <dgm:prSet presAssocID="{4B35B03D-E349-4424-8F2E-A7ECACD36AE8}" presName="parTrans" presStyleLbl="sibTrans2D1" presStyleIdx="1" presStyleCnt="6"/>
      <dgm:spPr/>
      <dgm:t>
        <a:bodyPr/>
        <a:lstStyle/>
        <a:p>
          <a:endParaRPr lang="en-IE"/>
        </a:p>
      </dgm:t>
    </dgm:pt>
    <dgm:pt modelId="{2172EC1F-2121-44E2-8041-0E3AECAFFD1E}" type="pres">
      <dgm:prSet presAssocID="{4B35B03D-E349-4424-8F2E-A7ECACD36AE8}" presName="connectorText" presStyleLbl="sibTrans2D1" presStyleIdx="1" presStyleCnt="6"/>
      <dgm:spPr/>
      <dgm:t>
        <a:bodyPr/>
        <a:lstStyle/>
        <a:p>
          <a:endParaRPr lang="en-IE"/>
        </a:p>
      </dgm:t>
    </dgm:pt>
    <dgm:pt modelId="{FEC4DFEC-C029-4CA4-A768-EDEEA4DA2DBD}" type="pres">
      <dgm:prSet presAssocID="{2EF70DE3-116F-4A4F-885D-B06779DF38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A9AA88-DC00-4067-B621-B586E8B27A44}" type="pres">
      <dgm:prSet presAssocID="{EBA693DA-2076-4B81-9405-32B2C9266DE1}" presName="parTrans" presStyleLbl="sibTrans2D1" presStyleIdx="2" presStyleCnt="6"/>
      <dgm:spPr/>
      <dgm:t>
        <a:bodyPr/>
        <a:lstStyle/>
        <a:p>
          <a:endParaRPr lang="en-IE"/>
        </a:p>
      </dgm:t>
    </dgm:pt>
    <dgm:pt modelId="{F8418A27-14C3-4A8B-8116-BF15F48EBCC0}" type="pres">
      <dgm:prSet presAssocID="{EBA693DA-2076-4B81-9405-32B2C9266DE1}" presName="connectorText" presStyleLbl="sibTrans2D1" presStyleIdx="2" presStyleCnt="6"/>
      <dgm:spPr/>
      <dgm:t>
        <a:bodyPr/>
        <a:lstStyle/>
        <a:p>
          <a:endParaRPr lang="en-IE"/>
        </a:p>
      </dgm:t>
    </dgm:pt>
    <dgm:pt modelId="{7B6B7978-952C-4819-BD6A-5AD43B4CEA55}" type="pres">
      <dgm:prSet presAssocID="{D259A587-7F3F-4BAD-B838-8D57961584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A62010-39D4-4907-B2B8-C6BC1444CE13}" type="pres">
      <dgm:prSet presAssocID="{008DA534-4C28-406D-8DF9-C178EF988E95}" presName="parTrans" presStyleLbl="sibTrans2D1" presStyleIdx="3" presStyleCnt="6"/>
      <dgm:spPr/>
      <dgm:t>
        <a:bodyPr/>
        <a:lstStyle/>
        <a:p>
          <a:endParaRPr lang="en-IE"/>
        </a:p>
      </dgm:t>
    </dgm:pt>
    <dgm:pt modelId="{704CCC0F-E084-4D9F-B269-F35325BC7E25}" type="pres">
      <dgm:prSet presAssocID="{008DA534-4C28-406D-8DF9-C178EF988E95}" presName="connectorText" presStyleLbl="sibTrans2D1" presStyleIdx="3" presStyleCnt="6"/>
      <dgm:spPr/>
      <dgm:t>
        <a:bodyPr/>
        <a:lstStyle/>
        <a:p>
          <a:endParaRPr lang="en-IE"/>
        </a:p>
      </dgm:t>
    </dgm:pt>
    <dgm:pt modelId="{8B070199-4D31-4529-9D9F-B4543E6C9646}" type="pres">
      <dgm:prSet presAssocID="{4782145B-5044-498F-BA42-7575E4CE59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B89DC56-03A7-4397-8F88-9910A6B18144}" type="pres">
      <dgm:prSet presAssocID="{803EE8B3-17A7-42CD-ADFF-F8476275109A}" presName="parTrans" presStyleLbl="sibTrans2D1" presStyleIdx="4" presStyleCnt="6"/>
      <dgm:spPr/>
      <dgm:t>
        <a:bodyPr/>
        <a:lstStyle/>
        <a:p>
          <a:endParaRPr lang="en-IE"/>
        </a:p>
      </dgm:t>
    </dgm:pt>
    <dgm:pt modelId="{C504E469-AF00-4FEA-A9FB-5CBD6B685BEE}" type="pres">
      <dgm:prSet presAssocID="{803EE8B3-17A7-42CD-ADFF-F8476275109A}" presName="connectorText" presStyleLbl="sibTrans2D1" presStyleIdx="4" presStyleCnt="6"/>
      <dgm:spPr/>
      <dgm:t>
        <a:bodyPr/>
        <a:lstStyle/>
        <a:p>
          <a:endParaRPr lang="en-IE"/>
        </a:p>
      </dgm:t>
    </dgm:pt>
    <dgm:pt modelId="{1AAD64DA-2C27-492D-B069-661C7D974C07}" type="pres">
      <dgm:prSet presAssocID="{84C8B717-8EA3-4120-A061-B71EDDCB66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3E76049-6E6B-4991-A1FE-44EB96EF0D24}" type="pres">
      <dgm:prSet presAssocID="{2B7B1704-4DB6-49EA-9C1D-6B15EEEFE518}" presName="parTrans" presStyleLbl="sibTrans2D1" presStyleIdx="5" presStyleCnt="6"/>
      <dgm:spPr/>
      <dgm:t>
        <a:bodyPr/>
        <a:lstStyle/>
        <a:p>
          <a:endParaRPr lang="en-IE"/>
        </a:p>
      </dgm:t>
    </dgm:pt>
    <dgm:pt modelId="{96A5F4F7-5575-43B4-84CD-E17623D19EF9}" type="pres">
      <dgm:prSet presAssocID="{2B7B1704-4DB6-49EA-9C1D-6B15EEEFE518}" presName="connectorText" presStyleLbl="sibTrans2D1" presStyleIdx="5" presStyleCnt="6"/>
      <dgm:spPr/>
      <dgm:t>
        <a:bodyPr/>
        <a:lstStyle/>
        <a:p>
          <a:endParaRPr lang="en-IE"/>
        </a:p>
      </dgm:t>
    </dgm:pt>
    <dgm:pt modelId="{BD0D1C64-3E72-4490-A824-A634674263D3}" type="pres">
      <dgm:prSet presAssocID="{B0D3AE49-8848-49FA-919C-48394B90AE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2859F78C-1FE6-4CDD-9B9F-7AD60D4B072B}" type="presOf" srcId="{4B35B03D-E349-4424-8F2E-A7ECACD36AE8}" destId="{2172EC1F-2121-44E2-8041-0E3AECAFFD1E}" srcOrd="1" destOrd="0" presId="urn:microsoft.com/office/officeart/2005/8/layout/radial5"/>
    <dgm:cxn modelId="{1B4A971D-D172-43D4-B9CF-B068FD5154B5}" type="presOf" srcId="{84C8B717-8EA3-4120-A061-B71EDDCB6645}" destId="{1AAD64DA-2C27-492D-B069-661C7D974C07}" srcOrd="0" destOrd="0" presId="urn:microsoft.com/office/officeart/2005/8/layout/radial5"/>
    <dgm:cxn modelId="{931BC37E-EF18-4C28-90EF-36C84E837369}" type="presOf" srcId="{803EE8B3-17A7-42CD-ADFF-F8476275109A}" destId="{C504E469-AF00-4FEA-A9FB-5CBD6B685BEE}" srcOrd="1" destOrd="0" presId="urn:microsoft.com/office/officeart/2005/8/layout/radial5"/>
    <dgm:cxn modelId="{13032F8D-8566-4E97-A8FF-E5B5690B406F}" type="presOf" srcId="{8737AD5E-7529-469E-A5A2-83F146929F2F}" destId="{894A6CCE-DE34-4B38-A4BD-F224CC547229}" srcOrd="0" destOrd="0" presId="urn:microsoft.com/office/officeart/2005/8/layout/radial5"/>
    <dgm:cxn modelId="{D707623A-21F7-44EA-B14B-14C6A3A8F70F}" type="presOf" srcId="{803EE8B3-17A7-42CD-ADFF-F8476275109A}" destId="{9B89DC56-03A7-4397-8F88-9910A6B18144}" srcOrd="0" destOrd="0" presId="urn:microsoft.com/office/officeart/2005/8/layout/radial5"/>
    <dgm:cxn modelId="{4724BEFA-4E38-4D88-80B5-E9030A00DB67}" type="presOf" srcId="{4B35B03D-E349-4424-8F2E-A7ECACD36AE8}" destId="{55F589A9-5851-415D-8FF3-7F9585140B13}" srcOrd="0" destOrd="0" presId="urn:microsoft.com/office/officeart/2005/8/layout/radial5"/>
    <dgm:cxn modelId="{3ACAB5B8-A621-4C64-A265-7EE8CE6DE923}" srcId="{3AF52FFC-111D-479E-AE1E-D8CDC43A1336}" destId="{87798478-40BE-430E-9AA3-F4169506C0D9}" srcOrd="0" destOrd="0" parTransId="{1F5FDD20-7C68-42B7-BE69-BB0EBCACD107}" sibTransId="{2D6AFA5A-CEF7-4BEE-82F2-45665248EDE9}"/>
    <dgm:cxn modelId="{CDE30D16-6A8A-4826-96F4-146512F0EFA6}" type="presOf" srcId="{EBA693DA-2076-4B81-9405-32B2C9266DE1}" destId="{F6A9AA88-DC00-4067-B621-B586E8B27A44}" srcOrd="0" destOrd="0" presId="urn:microsoft.com/office/officeart/2005/8/layout/radial5"/>
    <dgm:cxn modelId="{EAB8B4A4-A9D6-4DE4-8C1F-E2242352E3BE}" srcId="{87798478-40BE-430E-9AA3-F4169506C0D9}" destId="{2EF70DE3-116F-4A4F-885D-B06779DF384C}" srcOrd="1" destOrd="0" parTransId="{4B35B03D-E349-4424-8F2E-A7ECACD36AE8}" sibTransId="{FF3E791B-E197-44FF-96E0-ABFEE1010B9B}"/>
    <dgm:cxn modelId="{4FB52CAC-E2C5-49AC-AFD5-82C098B88990}" type="presOf" srcId="{2B7B1704-4DB6-49EA-9C1D-6B15EEEFE518}" destId="{96A5F4F7-5575-43B4-84CD-E17623D19EF9}" srcOrd="1" destOrd="0" presId="urn:microsoft.com/office/officeart/2005/8/layout/radial5"/>
    <dgm:cxn modelId="{94A517AF-01E2-4E75-B4F1-7980CC7BB604}" srcId="{87798478-40BE-430E-9AA3-F4169506C0D9}" destId="{D259A587-7F3F-4BAD-B838-8D5796158417}" srcOrd="2" destOrd="0" parTransId="{EBA693DA-2076-4B81-9405-32B2C9266DE1}" sibTransId="{611B31A3-BBAE-48B6-9252-CEA8005FD485}"/>
    <dgm:cxn modelId="{388033A4-438B-4E8D-865F-70FAB7962CDA}" type="presOf" srcId="{008DA534-4C28-406D-8DF9-C178EF988E95}" destId="{704CCC0F-E084-4D9F-B269-F35325BC7E25}" srcOrd="1" destOrd="0" presId="urn:microsoft.com/office/officeart/2005/8/layout/radial5"/>
    <dgm:cxn modelId="{4B63D6A4-AACE-4A4F-A28D-0F47D10944B2}" type="presOf" srcId="{B0D3AE49-8848-49FA-919C-48394B90AEE4}" destId="{BD0D1C64-3E72-4490-A824-A634674263D3}" srcOrd="0" destOrd="0" presId="urn:microsoft.com/office/officeart/2005/8/layout/radial5"/>
    <dgm:cxn modelId="{E2E443B5-F898-4997-A721-7854B443032E}" srcId="{87798478-40BE-430E-9AA3-F4169506C0D9}" destId="{8737AD5E-7529-469E-A5A2-83F146929F2F}" srcOrd="0" destOrd="0" parTransId="{E39F0B15-6108-4171-8146-F0B02304022A}" sibTransId="{CA050FA1-965A-49A5-84ED-D1C90F8AE08E}"/>
    <dgm:cxn modelId="{47A2DCA3-17A1-4A21-9131-1BF437ECCBE9}" type="presOf" srcId="{D259A587-7F3F-4BAD-B838-8D5796158417}" destId="{7B6B7978-952C-4819-BD6A-5AD43B4CEA55}" srcOrd="0" destOrd="0" presId="urn:microsoft.com/office/officeart/2005/8/layout/radial5"/>
    <dgm:cxn modelId="{A26E78C3-2D5B-4B63-A262-9E2E6659D794}" type="presOf" srcId="{EBA693DA-2076-4B81-9405-32B2C9266DE1}" destId="{F8418A27-14C3-4A8B-8116-BF15F48EBCC0}" srcOrd="1" destOrd="0" presId="urn:microsoft.com/office/officeart/2005/8/layout/radial5"/>
    <dgm:cxn modelId="{82D4366E-E611-4B6E-8C8C-E79E7240BECF}" type="presOf" srcId="{008DA534-4C28-406D-8DF9-C178EF988E95}" destId="{B2A62010-39D4-4907-B2B8-C6BC1444CE13}" srcOrd="0" destOrd="0" presId="urn:microsoft.com/office/officeart/2005/8/layout/radial5"/>
    <dgm:cxn modelId="{86CD572C-0B76-441A-A31B-71FB5D5142FB}" srcId="{87798478-40BE-430E-9AA3-F4169506C0D9}" destId="{4782145B-5044-498F-BA42-7575E4CE591C}" srcOrd="3" destOrd="0" parTransId="{008DA534-4C28-406D-8DF9-C178EF988E95}" sibTransId="{843A8C28-E66F-4877-9370-9362A94DDD20}"/>
    <dgm:cxn modelId="{8F240A4C-6FAE-4AE5-B827-7CF0ECD9234D}" srcId="{87798478-40BE-430E-9AA3-F4169506C0D9}" destId="{B0D3AE49-8848-49FA-919C-48394B90AEE4}" srcOrd="5" destOrd="0" parTransId="{2B7B1704-4DB6-49EA-9C1D-6B15EEEFE518}" sibTransId="{63ABB598-3B35-4C88-A920-E73CDDBC9725}"/>
    <dgm:cxn modelId="{5CB95591-476A-437D-8FCB-41727C3A115F}" type="presOf" srcId="{E39F0B15-6108-4171-8146-F0B02304022A}" destId="{01AB55B3-C5FA-41CC-ADF4-2E2850C5C6CF}" srcOrd="0" destOrd="0" presId="urn:microsoft.com/office/officeart/2005/8/layout/radial5"/>
    <dgm:cxn modelId="{16DD2730-C5D2-44EF-8E40-F5EF7A46E3F6}" type="presOf" srcId="{2B7B1704-4DB6-49EA-9C1D-6B15EEEFE518}" destId="{23E76049-6E6B-4991-A1FE-44EB96EF0D24}" srcOrd="0" destOrd="0" presId="urn:microsoft.com/office/officeart/2005/8/layout/radial5"/>
    <dgm:cxn modelId="{EA62B653-F341-4324-B20D-A294F0E6A258}" srcId="{87798478-40BE-430E-9AA3-F4169506C0D9}" destId="{84C8B717-8EA3-4120-A061-B71EDDCB6645}" srcOrd="4" destOrd="0" parTransId="{803EE8B3-17A7-42CD-ADFF-F8476275109A}" sibTransId="{B8263073-BD36-48A7-A936-C623F1C02F9C}"/>
    <dgm:cxn modelId="{D88D7C5F-7D02-471B-9B99-70C7B70DA1FC}" type="presOf" srcId="{E39F0B15-6108-4171-8146-F0B02304022A}" destId="{D6AF9EDA-741D-49F0-99CC-B5E85BF97ED9}" srcOrd="1" destOrd="0" presId="urn:microsoft.com/office/officeart/2005/8/layout/radial5"/>
    <dgm:cxn modelId="{D1D3F111-0B33-4F00-ABCD-A1793C191C8D}" type="presOf" srcId="{2EF70DE3-116F-4A4F-885D-B06779DF384C}" destId="{FEC4DFEC-C029-4CA4-A768-EDEEA4DA2DBD}" srcOrd="0" destOrd="0" presId="urn:microsoft.com/office/officeart/2005/8/layout/radial5"/>
    <dgm:cxn modelId="{47648FD7-35CB-473C-A565-0C98A32A11F3}" type="presOf" srcId="{3AF52FFC-111D-479E-AE1E-D8CDC43A1336}" destId="{75C104B1-628D-4708-A60C-669EEDE3BC86}" srcOrd="0" destOrd="0" presId="urn:microsoft.com/office/officeart/2005/8/layout/radial5"/>
    <dgm:cxn modelId="{30CBBF65-8A59-41F9-AA79-ECA84A2EFCB0}" type="presOf" srcId="{4782145B-5044-498F-BA42-7575E4CE591C}" destId="{8B070199-4D31-4529-9D9F-B4543E6C9646}" srcOrd="0" destOrd="0" presId="urn:microsoft.com/office/officeart/2005/8/layout/radial5"/>
    <dgm:cxn modelId="{8989EF6D-B449-4288-AE32-B747E8C85AE8}" type="presOf" srcId="{87798478-40BE-430E-9AA3-F4169506C0D9}" destId="{303A2EA8-D3C3-425C-B328-CAE4CC615981}" srcOrd="0" destOrd="0" presId="urn:microsoft.com/office/officeart/2005/8/layout/radial5"/>
    <dgm:cxn modelId="{924723E8-897E-4E2C-9AE0-170BC6E3DA62}" type="presParOf" srcId="{75C104B1-628D-4708-A60C-669EEDE3BC86}" destId="{303A2EA8-D3C3-425C-B328-CAE4CC615981}" srcOrd="0" destOrd="0" presId="urn:microsoft.com/office/officeart/2005/8/layout/radial5"/>
    <dgm:cxn modelId="{9243E1E8-F0DC-4AC4-BA57-8886548F761E}" type="presParOf" srcId="{75C104B1-628D-4708-A60C-669EEDE3BC86}" destId="{01AB55B3-C5FA-41CC-ADF4-2E2850C5C6CF}" srcOrd="1" destOrd="0" presId="urn:microsoft.com/office/officeart/2005/8/layout/radial5"/>
    <dgm:cxn modelId="{503FB212-0E27-4F0F-A1ED-679C8DDA8906}" type="presParOf" srcId="{01AB55B3-C5FA-41CC-ADF4-2E2850C5C6CF}" destId="{D6AF9EDA-741D-49F0-99CC-B5E85BF97ED9}" srcOrd="0" destOrd="0" presId="urn:microsoft.com/office/officeart/2005/8/layout/radial5"/>
    <dgm:cxn modelId="{984111FF-1EE5-46D6-B7EF-680826365E84}" type="presParOf" srcId="{75C104B1-628D-4708-A60C-669EEDE3BC86}" destId="{894A6CCE-DE34-4B38-A4BD-F224CC547229}" srcOrd="2" destOrd="0" presId="urn:microsoft.com/office/officeart/2005/8/layout/radial5"/>
    <dgm:cxn modelId="{AB4E5AD7-5918-46CA-954D-C7F9212FDFC0}" type="presParOf" srcId="{75C104B1-628D-4708-A60C-669EEDE3BC86}" destId="{55F589A9-5851-415D-8FF3-7F9585140B13}" srcOrd="3" destOrd="0" presId="urn:microsoft.com/office/officeart/2005/8/layout/radial5"/>
    <dgm:cxn modelId="{FCBD6A76-2659-4345-B8A9-9F50AF6652C5}" type="presParOf" srcId="{55F589A9-5851-415D-8FF3-7F9585140B13}" destId="{2172EC1F-2121-44E2-8041-0E3AECAFFD1E}" srcOrd="0" destOrd="0" presId="urn:microsoft.com/office/officeart/2005/8/layout/radial5"/>
    <dgm:cxn modelId="{02946AEA-04CA-42D1-8CC6-1456AB40F182}" type="presParOf" srcId="{75C104B1-628D-4708-A60C-669EEDE3BC86}" destId="{FEC4DFEC-C029-4CA4-A768-EDEEA4DA2DBD}" srcOrd="4" destOrd="0" presId="urn:microsoft.com/office/officeart/2005/8/layout/radial5"/>
    <dgm:cxn modelId="{EE4EE8F8-3568-4F37-AA27-EFE3B4CEB626}" type="presParOf" srcId="{75C104B1-628D-4708-A60C-669EEDE3BC86}" destId="{F6A9AA88-DC00-4067-B621-B586E8B27A44}" srcOrd="5" destOrd="0" presId="urn:microsoft.com/office/officeart/2005/8/layout/radial5"/>
    <dgm:cxn modelId="{B44D1064-D0EA-4085-9FA7-E67E9CCD1929}" type="presParOf" srcId="{F6A9AA88-DC00-4067-B621-B586E8B27A44}" destId="{F8418A27-14C3-4A8B-8116-BF15F48EBCC0}" srcOrd="0" destOrd="0" presId="urn:microsoft.com/office/officeart/2005/8/layout/radial5"/>
    <dgm:cxn modelId="{370300AA-B985-48AD-9E3D-AC984D0FA7F7}" type="presParOf" srcId="{75C104B1-628D-4708-A60C-669EEDE3BC86}" destId="{7B6B7978-952C-4819-BD6A-5AD43B4CEA55}" srcOrd="6" destOrd="0" presId="urn:microsoft.com/office/officeart/2005/8/layout/radial5"/>
    <dgm:cxn modelId="{91A4BDA4-FD35-43C2-A887-E62EF5F69362}" type="presParOf" srcId="{75C104B1-628D-4708-A60C-669EEDE3BC86}" destId="{B2A62010-39D4-4907-B2B8-C6BC1444CE13}" srcOrd="7" destOrd="0" presId="urn:microsoft.com/office/officeart/2005/8/layout/radial5"/>
    <dgm:cxn modelId="{31D2FC77-CC3F-433F-886D-502CCB54A89E}" type="presParOf" srcId="{B2A62010-39D4-4907-B2B8-C6BC1444CE13}" destId="{704CCC0F-E084-4D9F-B269-F35325BC7E25}" srcOrd="0" destOrd="0" presId="urn:microsoft.com/office/officeart/2005/8/layout/radial5"/>
    <dgm:cxn modelId="{10BE81D7-DCDA-4EFF-B59D-D2E2553BA4AD}" type="presParOf" srcId="{75C104B1-628D-4708-A60C-669EEDE3BC86}" destId="{8B070199-4D31-4529-9D9F-B4543E6C9646}" srcOrd="8" destOrd="0" presId="urn:microsoft.com/office/officeart/2005/8/layout/radial5"/>
    <dgm:cxn modelId="{1EA234F0-D61F-419C-B7BB-204C2BC2006D}" type="presParOf" srcId="{75C104B1-628D-4708-A60C-669EEDE3BC86}" destId="{9B89DC56-03A7-4397-8F88-9910A6B18144}" srcOrd="9" destOrd="0" presId="urn:microsoft.com/office/officeart/2005/8/layout/radial5"/>
    <dgm:cxn modelId="{CD1AE9EF-BCDE-4243-8AF1-B9BD6DF8E187}" type="presParOf" srcId="{9B89DC56-03A7-4397-8F88-9910A6B18144}" destId="{C504E469-AF00-4FEA-A9FB-5CBD6B685BEE}" srcOrd="0" destOrd="0" presId="urn:microsoft.com/office/officeart/2005/8/layout/radial5"/>
    <dgm:cxn modelId="{D4E4B58F-E843-4EA4-B5C2-552A68884A20}" type="presParOf" srcId="{75C104B1-628D-4708-A60C-669EEDE3BC86}" destId="{1AAD64DA-2C27-492D-B069-661C7D974C07}" srcOrd="10" destOrd="0" presId="urn:microsoft.com/office/officeart/2005/8/layout/radial5"/>
    <dgm:cxn modelId="{37047619-03FF-4C38-88E4-4070E98D6F97}" type="presParOf" srcId="{75C104B1-628D-4708-A60C-669EEDE3BC86}" destId="{23E76049-6E6B-4991-A1FE-44EB96EF0D24}" srcOrd="11" destOrd="0" presId="urn:microsoft.com/office/officeart/2005/8/layout/radial5"/>
    <dgm:cxn modelId="{FCECAB00-8C5A-474D-A2BD-177B5739AAC1}" type="presParOf" srcId="{23E76049-6E6B-4991-A1FE-44EB96EF0D24}" destId="{96A5F4F7-5575-43B4-84CD-E17623D19EF9}" srcOrd="0" destOrd="0" presId="urn:microsoft.com/office/officeart/2005/8/layout/radial5"/>
    <dgm:cxn modelId="{D41E078D-27C2-4BFD-BB32-8279B23814A9}" type="presParOf" srcId="{75C104B1-628D-4708-A60C-669EEDE3BC86}" destId="{BD0D1C64-3E72-4490-A824-A634674263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52FFC-111D-479E-AE1E-D8CDC43A1336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798478-40BE-430E-9AA3-F4169506C0D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1F5FDD20-7C68-42B7-BE69-BB0EBCACD107}" type="parTrans" cxnId="{3ACAB5B8-A621-4C64-A265-7EE8CE6DE923}">
      <dgm:prSet/>
      <dgm:spPr/>
      <dgm:t>
        <a:bodyPr/>
        <a:lstStyle/>
        <a:p>
          <a:endParaRPr lang="en-IE"/>
        </a:p>
      </dgm:t>
    </dgm:pt>
    <dgm:pt modelId="{2D6AFA5A-CEF7-4BEE-82F2-45665248EDE9}" type="sibTrans" cxnId="{3ACAB5B8-A621-4C64-A265-7EE8CE6DE923}">
      <dgm:prSet/>
      <dgm:spPr/>
      <dgm:t>
        <a:bodyPr/>
        <a:lstStyle/>
        <a:p>
          <a:endParaRPr lang="en-IE"/>
        </a:p>
      </dgm:t>
    </dgm:pt>
    <dgm:pt modelId="{8737AD5E-7529-469E-A5A2-83F146929F2F}">
      <dgm:prSet phldrT="[Text]"/>
      <dgm:spPr/>
      <dgm:t>
        <a:bodyPr/>
        <a:lstStyle/>
        <a:p>
          <a:r>
            <a:rPr lang="en-IE" dirty="0" smtClean="0"/>
            <a:t>Access to resources and opportunities</a:t>
          </a:r>
          <a:endParaRPr lang="en-IE" dirty="0"/>
        </a:p>
      </dgm:t>
    </dgm:pt>
    <dgm:pt modelId="{E39F0B15-6108-4171-8146-F0B02304022A}" type="parTrans" cxnId="{E2E443B5-F898-4997-A721-7854B443032E}">
      <dgm:prSet/>
      <dgm:spPr/>
      <dgm:t>
        <a:bodyPr/>
        <a:lstStyle/>
        <a:p>
          <a:endParaRPr lang="en-IE"/>
        </a:p>
      </dgm:t>
    </dgm:pt>
    <dgm:pt modelId="{CA050FA1-965A-49A5-84ED-D1C90F8AE08E}" type="sibTrans" cxnId="{E2E443B5-F898-4997-A721-7854B443032E}">
      <dgm:prSet/>
      <dgm:spPr/>
      <dgm:t>
        <a:bodyPr/>
        <a:lstStyle/>
        <a:p>
          <a:endParaRPr lang="en-IE"/>
        </a:p>
      </dgm:t>
    </dgm:pt>
    <dgm:pt modelId="{2EF70DE3-116F-4A4F-885D-B06779DF384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Decision making in the household</a:t>
          </a:r>
          <a:endParaRPr lang="en-IE" dirty="0"/>
        </a:p>
      </dgm:t>
    </dgm:pt>
    <dgm:pt modelId="{4B35B03D-E349-4424-8F2E-A7ECACD36AE8}" type="parTrans" cxnId="{EAB8B4A4-A9D6-4DE4-8C1F-E2242352E3BE}">
      <dgm:prSet/>
      <dgm:spPr/>
      <dgm:t>
        <a:bodyPr/>
        <a:lstStyle/>
        <a:p>
          <a:endParaRPr lang="en-IE"/>
        </a:p>
      </dgm:t>
    </dgm:pt>
    <dgm:pt modelId="{FF3E791B-E197-44FF-96E0-ABFEE1010B9B}" type="sibTrans" cxnId="{EAB8B4A4-A9D6-4DE4-8C1F-E2242352E3BE}">
      <dgm:prSet/>
      <dgm:spPr/>
      <dgm:t>
        <a:bodyPr/>
        <a:lstStyle/>
        <a:p>
          <a:endParaRPr lang="en-IE"/>
        </a:p>
      </dgm:t>
    </dgm:pt>
    <dgm:pt modelId="{D259A587-7F3F-4BAD-B838-8D5796158417}">
      <dgm:prSet phldrT="[Text]"/>
      <dgm:spPr/>
      <dgm:t>
        <a:bodyPr/>
        <a:lstStyle/>
        <a:p>
          <a:r>
            <a:rPr lang="en-IE" dirty="0" smtClean="0"/>
            <a:t>Health seeking behaviour </a:t>
          </a:r>
          <a:endParaRPr lang="en-IE" dirty="0"/>
        </a:p>
      </dgm:t>
    </dgm:pt>
    <dgm:pt modelId="{EBA693DA-2076-4B81-9405-32B2C9266DE1}" type="parTrans" cxnId="{94A517AF-01E2-4E75-B4F1-7980CC7BB604}">
      <dgm:prSet/>
      <dgm:spPr/>
      <dgm:t>
        <a:bodyPr/>
        <a:lstStyle/>
        <a:p>
          <a:endParaRPr lang="en-IE"/>
        </a:p>
      </dgm:t>
    </dgm:pt>
    <dgm:pt modelId="{611B31A3-BBAE-48B6-9252-CEA8005FD485}" type="sibTrans" cxnId="{94A517AF-01E2-4E75-B4F1-7980CC7BB604}">
      <dgm:prSet/>
      <dgm:spPr/>
      <dgm:t>
        <a:bodyPr/>
        <a:lstStyle/>
        <a:p>
          <a:endParaRPr lang="en-IE"/>
        </a:p>
      </dgm:t>
    </dgm:pt>
    <dgm:pt modelId="{4782145B-5044-498F-BA42-7575E4CE591C}">
      <dgm:prSet phldrT="[Text]"/>
      <dgm:spPr/>
      <dgm:t>
        <a:bodyPr/>
        <a:lstStyle/>
        <a:p>
          <a:r>
            <a:rPr lang="en-IE" dirty="0" smtClean="0"/>
            <a:t>Access to health information </a:t>
          </a:r>
          <a:endParaRPr lang="en-IE" dirty="0"/>
        </a:p>
      </dgm:t>
    </dgm:pt>
    <dgm:pt modelId="{008DA534-4C28-406D-8DF9-C178EF988E95}" type="parTrans" cxnId="{86CD572C-0B76-441A-A31B-71FB5D5142FB}">
      <dgm:prSet/>
      <dgm:spPr/>
      <dgm:t>
        <a:bodyPr/>
        <a:lstStyle/>
        <a:p>
          <a:endParaRPr lang="en-IE"/>
        </a:p>
      </dgm:t>
    </dgm:pt>
    <dgm:pt modelId="{843A8C28-E66F-4877-9370-9362A94DDD20}" type="sibTrans" cxnId="{86CD572C-0B76-441A-A31B-71FB5D5142FB}">
      <dgm:prSet/>
      <dgm:spPr/>
      <dgm:t>
        <a:bodyPr/>
        <a:lstStyle/>
        <a:p>
          <a:endParaRPr lang="en-IE"/>
        </a:p>
      </dgm:t>
    </dgm:pt>
    <dgm:pt modelId="{84C8B717-8EA3-4120-A061-B71EDDCB6645}">
      <dgm:prSet phldrT="[Text]"/>
      <dgm:spPr/>
      <dgm:t>
        <a:bodyPr/>
        <a:lstStyle/>
        <a:p>
          <a:r>
            <a:rPr lang="en-IE" dirty="0" smtClean="0"/>
            <a:t>Harmful traditional practices</a:t>
          </a:r>
          <a:endParaRPr lang="en-IE" dirty="0"/>
        </a:p>
      </dgm:t>
    </dgm:pt>
    <dgm:pt modelId="{803EE8B3-17A7-42CD-ADFF-F8476275109A}" type="parTrans" cxnId="{EA62B653-F341-4324-B20D-A294F0E6A258}">
      <dgm:prSet/>
      <dgm:spPr/>
      <dgm:t>
        <a:bodyPr/>
        <a:lstStyle/>
        <a:p>
          <a:endParaRPr lang="en-IE"/>
        </a:p>
      </dgm:t>
    </dgm:pt>
    <dgm:pt modelId="{B8263073-BD36-48A7-A936-C623F1C02F9C}" type="sibTrans" cxnId="{EA62B653-F341-4324-B20D-A294F0E6A258}">
      <dgm:prSet/>
      <dgm:spPr/>
      <dgm:t>
        <a:bodyPr/>
        <a:lstStyle/>
        <a:p>
          <a:endParaRPr lang="en-IE"/>
        </a:p>
      </dgm:t>
    </dgm:pt>
    <dgm:pt modelId="{B0D3AE49-8848-49FA-919C-48394B90AEE4}">
      <dgm:prSet phldrT="[Text]"/>
      <dgm:spPr/>
      <dgm:t>
        <a:bodyPr/>
        <a:lstStyle/>
        <a:p>
          <a:r>
            <a:rPr lang="en-IE" dirty="0" smtClean="0"/>
            <a:t>Harmful social expectations </a:t>
          </a:r>
          <a:endParaRPr lang="en-IE" dirty="0"/>
        </a:p>
      </dgm:t>
    </dgm:pt>
    <dgm:pt modelId="{2B7B1704-4DB6-49EA-9C1D-6B15EEEFE518}" type="parTrans" cxnId="{8F240A4C-6FAE-4AE5-B827-7CF0ECD9234D}">
      <dgm:prSet/>
      <dgm:spPr/>
      <dgm:t>
        <a:bodyPr/>
        <a:lstStyle/>
        <a:p>
          <a:endParaRPr lang="en-IE"/>
        </a:p>
      </dgm:t>
    </dgm:pt>
    <dgm:pt modelId="{63ABB598-3B35-4C88-A920-E73CDDBC9725}" type="sibTrans" cxnId="{8F240A4C-6FAE-4AE5-B827-7CF0ECD9234D}">
      <dgm:prSet/>
      <dgm:spPr/>
      <dgm:t>
        <a:bodyPr/>
        <a:lstStyle/>
        <a:p>
          <a:endParaRPr lang="en-IE"/>
        </a:p>
      </dgm:t>
    </dgm:pt>
    <dgm:pt modelId="{75C104B1-628D-4708-A60C-669EEDE3BC86}" type="pres">
      <dgm:prSet presAssocID="{3AF52FFC-111D-479E-AE1E-D8CDC43A13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03A2EA8-D3C3-425C-B328-CAE4CC615981}" type="pres">
      <dgm:prSet presAssocID="{87798478-40BE-430E-9AA3-F4169506C0D9}" presName="centerShape" presStyleLbl="node0" presStyleIdx="0" presStyleCnt="1"/>
      <dgm:spPr/>
      <dgm:t>
        <a:bodyPr/>
        <a:lstStyle/>
        <a:p>
          <a:endParaRPr lang="en-IE"/>
        </a:p>
      </dgm:t>
    </dgm:pt>
    <dgm:pt modelId="{01AB55B3-C5FA-41CC-ADF4-2E2850C5C6CF}" type="pres">
      <dgm:prSet presAssocID="{E39F0B15-6108-4171-8146-F0B02304022A}" presName="parTrans" presStyleLbl="sibTrans2D1" presStyleIdx="0" presStyleCnt="6"/>
      <dgm:spPr/>
      <dgm:t>
        <a:bodyPr/>
        <a:lstStyle/>
        <a:p>
          <a:endParaRPr lang="en-IE"/>
        </a:p>
      </dgm:t>
    </dgm:pt>
    <dgm:pt modelId="{D6AF9EDA-741D-49F0-99CC-B5E85BF97ED9}" type="pres">
      <dgm:prSet presAssocID="{E39F0B15-6108-4171-8146-F0B02304022A}" presName="connectorText" presStyleLbl="sibTrans2D1" presStyleIdx="0" presStyleCnt="6"/>
      <dgm:spPr/>
      <dgm:t>
        <a:bodyPr/>
        <a:lstStyle/>
        <a:p>
          <a:endParaRPr lang="en-IE"/>
        </a:p>
      </dgm:t>
    </dgm:pt>
    <dgm:pt modelId="{894A6CCE-DE34-4B38-A4BD-F224CC547229}" type="pres">
      <dgm:prSet presAssocID="{8737AD5E-7529-469E-A5A2-83F146929F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F589A9-5851-415D-8FF3-7F9585140B13}" type="pres">
      <dgm:prSet presAssocID="{4B35B03D-E349-4424-8F2E-A7ECACD36AE8}" presName="parTrans" presStyleLbl="sibTrans2D1" presStyleIdx="1" presStyleCnt="6"/>
      <dgm:spPr/>
      <dgm:t>
        <a:bodyPr/>
        <a:lstStyle/>
        <a:p>
          <a:endParaRPr lang="en-IE"/>
        </a:p>
      </dgm:t>
    </dgm:pt>
    <dgm:pt modelId="{2172EC1F-2121-44E2-8041-0E3AECAFFD1E}" type="pres">
      <dgm:prSet presAssocID="{4B35B03D-E349-4424-8F2E-A7ECACD36AE8}" presName="connectorText" presStyleLbl="sibTrans2D1" presStyleIdx="1" presStyleCnt="6"/>
      <dgm:spPr/>
      <dgm:t>
        <a:bodyPr/>
        <a:lstStyle/>
        <a:p>
          <a:endParaRPr lang="en-IE"/>
        </a:p>
      </dgm:t>
    </dgm:pt>
    <dgm:pt modelId="{FEC4DFEC-C029-4CA4-A768-EDEEA4DA2DBD}" type="pres">
      <dgm:prSet presAssocID="{2EF70DE3-116F-4A4F-885D-B06779DF38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A9AA88-DC00-4067-B621-B586E8B27A44}" type="pres">
      <dgm:prSet presAssocID="{EBA693DA-2076-4B81-9405-32B2C9266DE1}" presName="parTrans" presStyleLbl="sibTrans2D1" presStyleIdx="2" presStyleCnt="6"/>
      <dgm:spPr/>
      <dgm:t>
        <a:bodyPr/>
        <a:lstStyle/>
        <a:p>
          <a:endParaRPr lang="en-IE"/>
        </a:p>
      </dgm:t>
    </dgm:pt>
    <dgm:pt modelId="{F8418A27-14C3-4A8B-8116-BF15F48EBCC0}" type="pres">
      <dgm:prSet presAssocID="{EBA693DA-2076-4B81-9405-32B2C9266DE1}" presName="connectorText" presStyleLbl="sibTrans2D1" presStyleIdx="2" presStyleCnt="6"/>
      <dgm:spPr/>
      <dgm:t>
        <a:bodyPr/>
        <a:lstStyle/>
        <a:p>
          <a:endParaRPr lang="en-IE"/>
        </a:p>
      </dgm:t>
    </dgm:pt>
    <dgm:pt modelId="{7B6B7978-952C-4819-BD6A-5AD43B4CEA55}" type="pres">
      <dgm:prSet presAssocID="{D259A587-7F3F-4BAD-B838-8D57961584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A62010-39D4-4907-B2B8-C6BC1444CE13}" type="pres">
      <dgm:prSet presAssocID="{008DA534-4C28-406D-8DF9-C178EF988E95}" presName="parTrans" presStyleLbl="sibTrans2D1" presStyleIdx="3" presStyleCnt="6"/>
      <dgm:spPr/>
      <dgm:t>
        <a:bodyPr/>
        <a:lstStyle/>
        <a:p>
          <a:endParaRPr lang="en-IE"/>
        </a:p>
      </dgm:t>
    </dgm:pt>
    <dgm:pt modelId="{704CCC0F-E084-4D9F-B269-F35325BC7E25}" type="pres">
      <dgm:prSet presAssocID="{008DA534-4C28-406D-8DF9-C178EF988E95}" presName="connectorText" presStyleLbl="sibTrans2D1" presStyleIdx="3" presStyleCnt="6"/>
      <dgm:spPr/>
      <dgm:t>
        <a:bodyPr/>
        <a:lstStyle/>
        <a:p>
          <a:endParaRPr lang="en-IE"/>
        </a:p>
      </dgm:t>
    </dgm:pt>
    <dgm:pt modelId="{8B070199-4D31-4529-9D9F-B4543E6C9646}" type="pres">
      <dgm:prSet presAssocID="{4782145B-5044-498F-BA42-7575E4CE59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B89DC56-03A7-4397-8F88-9910A6B18144}" type="pres">
      <dgm:prSet presAssocID="{803EE8B3-17A7-42CD-ADFF-F8476275109A}" presName="parTrans" presStyleLbl="sibTrans2D1" presStyleIdx="4" presStyleCnt="6"/>
      <dgm:spPr/>
      <dgm:t>
        <a:bodyPr/>
        <a:lstStyle/>
        <a:p>
          <a:endParaRPr lang="en-IE"/>
        </a:p>
      </dgm:t>
    </dgm:pt>
    <dgm:pt modelId="{C504E469-AF00-4FEA-A9FB-5CBD6B685BEE}" type="pres">
      <dgm:prSet presAssocID="{803EE8B3-17A7-42CD-ADFF-F8476275109A}" presName="connectorText" presStyleLbl="sibTrans2D1" presStyleIdx="4" presStyleCnt="6"/>
      <dgm:spPr/>
      <dgm:t>
        <a:bodyPr/>
        <a:lstStyle/>
        <a:p>
          <a:endParaRPr lang="en-IE"/>
        </a:p>
      </dgm:t>
    </dgm:pt>
    <dgm:pt modelId="{1AAD64DA-2C27-492D-B069-661C7D974C07}" type="pres">
      <dgm:prSet presAssocID="{84C8B717-8EA3-4120-A061-B71EDDCB66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3E76049-6E6B-4991-A1FE-44EB96EF0D24}" type="pres">
      <dgm:prSet presAssocID="{2B7B1704-4DB6-49EA-9C1D-6B15EEEFE518}" presName="parTrans" presStyleLbl="sibTrans2D1" presStyleIdx="5" presStyleCnt="6"/>
      <dgm:spPr/>
      <dgm:t>
        <a:bodyPr/>
        <a:lstStyle/>
        <a:p>
          <a:endParaRPr lang="en-IE"/>
        </a:p>
      </dgm:t>
    </dgm:pt>
    <dgm:pt modelId="{96A5F4F7-5575-43B4-84CD-E17623D19EF9}" type="pres">
      <dgm:prSet presAssocID="{2B7B1704-4DB6-49EA-9C1D-6B15EEEFE518}" presName="connectorText" presStyleLbl="sibTrans2D1" presStyleIdx="5" presStyleCnt="6"/>
      <dgm:spPr/>
      <dgm:t>
        <a:bodyPr/>
        <a:lstStyle/>
        <a:p>
          <a:endParaRPr lang="en-IE"/>
        </a:p>
      </dgm:t>
    </dgm:pt>
    <dgm:pt modelId="{BD0D1C64-3E72-4490-A824-A634674263D3}" type="pres">
      <dgm:prSet presAssocID="{B0D3AE49-8848-49FA-919C-48394B90AE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E90CFCA-9308-45ED-ABFA-580DC182791D}" type="presOf" srcId="{2B7B1704-4DB6-49EA-9C1D-6B15EEEFE518}" destId="{96A5F4F7-5575-43B4-84CD-E17623D19EF9}" srcOrd="1" destOrd="0" presId="urn:microsoft.com/office/officeart/2005/8/layout/radial5"/>
    <dgm:cxn modelId="{16E92539-3F70-4227-AF07-C9FC496AFB42}" type="presOf" srcId="{84C8B717-8EA3-4120-A061-B71EDDCB6645}" destId="{1AAD64DA-2C27-492D-B069-661C7D974C07}" srcOrd="0" destOrd="0" presId="urn:microsoft.com/office/officeart/2005/8/layout/radial5"/>
    <dgm:cxn modelId="{0D734539-F2EA-4733-A803-EBD8A0713BE2}" type="presOf" srcId="{3AF52FFC-111D-479E-AE1E-D8CDC43A1336}" destId="{75C104B1-628D-4708-A60C-669EEDE3BC86}" srcOrd="0" destOrd="0" presId="urn:microsoft.com/office/officeart/2005/8/layout/radial5"/>
    <dgm:cxn modelId="{16E5D13D-984B-4E28-B6E5-3B981FAFC708}" type="presOf" srcId="{2EF70DE3-116F-4A4F-885D-B06779DF384C}" destId="{FEC4DFEC-C029-4CA4-A768-EDEEA4DA2DBD}" srcOrd="0" destOrd="0" presId="urn:microsoft.com/office/officeart/2005/8/layout/radial5"/>
    <dgm:cxn modelId="{447ACF90-D44E-4AD2-9FA8-54657C9A56B4}" type="presOf" srcId="{803EE8B3-17A7-42CD-ADFF-F8476275109A}" destId="{C504E469-AF00-4FEA-A9FB-5CBD6B685BEE}" srcOrd="1" destOrd="0" presId="urn:microsoft.com/office/officeart/2005/8/layout/radial5"/>
    <dgm:cxn modelId="{9C6FBB34-433A-4C83-9651-CB071988B7F8}" type="presOf" srcId="{E39F0B15-6108-4171-8146-F0B02304022A}" destId="{01AB55B3-C5FA-41CC-ADF4-2E2850C5C6CF}" srcOrd="0" destOrd="0" presId="urn:microsoft.com/office/officeart/2005/8/layout/radial5"/>
    <dgm:cxn modelId="{3ACAB5B8-A621-4C64-A265-7EE8CE6DE923}" srcId="{3AF52FFC-111D-479E-AE1E-D8CDC43A1336}" destId="{87798478-40BE-430E-9AA3-F4169506C0D9}" srcOrd="0" destOrd="0" parTransId="{1F5FDD20-7C68-42B7-BE69-BB0EBCACD107}" sibTransId="{2D6AFA5A-CEF7-4BEE-82F2-45665248EDE9}"/>
    <dgm:cxn modelId="{420D97A5-BC56-4C12-96AA-A94AC25E3D6C}" type="presOf" srcId="{4782145B-5044-498F-BA42-7575E4CE591C}" destId="{8B070199-4D31-4529-9D9F-B4543E6C9646}" srcOrd="0" destOrd="0" presId="urn:microsoft.com/office/officeart/2005/8/layout/radial5"/>
    <dgm:cxn modelId="{EAB8B4A4-A9D6-4DE4-8C1F-E2242352E3BE}" srcId="{87798478-40BE-430E-9AA3-F4169506C0D9}" destId="{2EF70DE3-116F-4A4F-885D-B06779DF384C}" srcOrd="1" destOrd="0" parTransId="{4B35B03D-E349-4424-8F2E-A7ECACD36AE8}" sibTransId="{FF3E791B-E197-44FF-96E0-ABFEE1010B9B}"/>
    <dgm:cxn modelId="{C5043285-372F-45F2-83F7-5DA3FF13BD78}" type="presOf" srcId="{87798478-40BE-430E-9AA3-F4169506C0D9}" destId="{303A2EA8-D3C3-425C-B328-CAE4CC615981}" srcOrd="0" destOrd="0" presId="urn:microsoft.com/office/officeart/2005/8/layout/radial5"/>
    <dgm:cxn modelId="{5D1AC041-F986-4B56-AE95-777D2237D874}" type="presOf" srcId="{B0D3AE49-8848-49FA-919C-48394B90AEE4}" destId="{BD0D1C64-3E72-4490-A824-A634674263D3}" srcOrd="0" destOrd="0" presId="urn:microsoft.com/office/officeart/2005/8/layout/radial5"/>
    <dgm:cxn modelId="{94A517AF-01E2-4E75-B4F1-7980CC7BB604}" srcId="{87798478-40BE-430E-9AA3-F4169506C0D9}" destId="{D259A587-7F3F-4BAD-B838-8D5796158417}" srcOrd="2" destOrd="0" parTransId="{EBA693DA-2076-4B81-9405-32B2C9266DE1}" sibTransId="{611B31A3-BBAE-48B6-9252-CEA8005FD485}"/>
    <dgm:cxn modelId="{1AE7F61A-B6A1-4B21-B40D-8C479A7D82D8}" type="presOf" srcId="{D259A587-7F3F-4BAD-B838-8D5796158417}" destId="{7B6B7978-952C-4819-BD6A-5AD43B4CEA55}" srcOrd="0" destOrd="0" presId="urn:microsoft.com/office/officeart/2005/8/layout/radial5"/>
    <dgm:cxn modelId="{E2E443B5-F898-4997-A721-7854B443032E}" srcId="{87798478-40BE-430E-9AA3-F4169506C0D9}" destId="{8737AD5E-7529-469E-A5A2-83F146929F2F}" srcOrd="0" destOrd="0" parTransId="{E39F0B15-6108-4171-8146-F0B02304022A}" sibTransId="{CA050FA1-965A-49A5-84ED-D1C90F8AE08E}"/>
    <dgm:cxn modelId="{86CD572C-0B76-441A-A31B-71FB5D5142FB}" srcId="{87798478-40BE-430E-9AA3-F4169506C0D9}" destId="{4782145B-5044-498F-BA42-7575E4CE591C}" srcOrd="3" destOrd="0" parTransId="{008DA534-4C28-406D-8DF9-C178EF988E95}" sibTransId="{843A8C28-E66F-4877-9370-9362A94DDD20}"/>
    <dgm:cxn modelId="{8F240A4C-6FAE-4AE5-B827-7CF0ECD9234D}" srcId="{87798478-40BE-430E-9AA3-F4169506C0D9}" destId="{B0D3AE49-8848-49FA-919C-48394B90AEE4}" srcOrd="5" destOrd="0" parTransId="{2B7B1704-4DB6-49EA-9C1D-6B15EEEFE518}" sibTransId="{63ABB598-3B35-4C88-A920-E73CDDBC9725}"/>
    <dgm:cxn modelId="{19B4D56E-6BA2-4BA7-8FF0-954166C07777}" type="presOf" srcId="{008DA534-4C28-406D-8DF9-C178EF988E95}" destId="{704CCC0F-E084-4D9F-B269-F35325BC7E25}" srcOrd="1" destOrd="0" presId="urn:microsoft.com/office/officeart/2005/8/layout/radial5"/>
    <dgm:cxn modelId="{1278150A-13B2-4CA8-9B13-6A1A56E1D944}" type="presOf" srcId="{008DA534-4C28-406D-8DF9-C178EF988E95}" destId="{B2A62010-39D4-4907-B2B8-C6BC1444CE13}" srcOrd="0" destOrd="0" presId="urn:microsoft.com/office/officeart/2005/8/layout/radial5"/>
    <dgm:cxn modelId="{7EFA8954-AFBB-4AC6-B3C9-ECE0BBDAF515}" type="presOf" srcId="{4B35B03D-E349-4424-8F2E-A7ECACD36AE8}" destId="{2172EC1F-2121-44E2-8041-0E3AECAFFD1E}" srcOrd="1" destOrd="0" presId="urn:microsoft.com/office/officeart/2005/8/layout/radial5"/>
    <dgm:cxn modelId="{8FE8F5BE-C852-4A49-863E-1B5CA2BC9C49}" type="presOf" srcId="{803EE8B3-17A7-42CD-ADFF-F8476275109A}" destId="{9B89DC56-03A7-4397-8F88-9910A6B18144}" srcOrd="0" destOrd="0" presId="urn:microsoft.com/office/officeart/2005/8/layout/radial5"/>
    <dgm:cxn modelId="{EA62B653-F341-4324-B20D-A294F0E6A258}" srcId="{87798478-40BE-430E-9AA3-F4169506C0D9}" destId="{84C8B717-8EA3-4120-A061-B71EDDCB6645}" srcOrd="4" destOrd="0" parTransId="{803EE8B3-17A7-42CD-ADFF-F8476275109A}" sibTransId="{B8263073-BD36-48A7-A936-C623F1C02F9C}"/>
    <dgm:cxn modelId="{D530A03A-57AC-456A-8B67-90B1D6F7AF38}" type="presOf" srcId="{E39F0B15-6108-4171-8146-F0B02304022A}" destId="{D6AF9EDA-741D-49F0-99CC-B5E85BF97ED9}" srcOrd="1" destOrd="0" presId="urn:microsoft.com/office/officeart/2005/8/layout/radial5"/>
    <dgm:cxn modelId="{4DA906DB-3E9E-4209-B208-9099864238D8}" type="presOf" srcId="{EBA693DA-2076-4B81-9405-32B2C9266DE1}" destId="{F8418A27-14C3-4A8B-8116-BF15F48EBCC0}" srcOrd="1" destOrd="0" presId="urn:microsoft.com/office/officeart/2005/8/layout/radial5"/>
    <dgm:cxn modelId="{0EE9F47B-3754-43C1-9747-241A77B70AE8}" type="presOf" srcId="{EBA693DA-2076-4B81-9405-32B2C9266DE1}" destId="{F6A9AA88-DC00-4067-B621-B586E8B27A44}" srcOrd="0" destOrd="0" presId="urn:microsoft.com/office/officeart/2005/8/layout/radial5"/>
    <dgm:cxn modelId="{0724FC8C-E828-4D46-B8FB-C43FF43F1E22}" type="presOf" srcId="{2B7B1704-4DB6-49EA-9C1D-6B15EEEFE518}" destId="{23E76049-6E6B-4991-A1FE-44EB96EF0D24}" srcOrd="0" destOrd="0" presId="urn:microsoft.com/office/officeart/2005/8/layout/radial5"/>
    <dgm:cxn modelId="{CA26FA43-0EE5-416D-9790-3C4F402D5785}" type="presOf" srcId="{4B35B03D-E349-4424-8F2E-A7ECACD36AE8}" destId="{55F589A9-5851-415D-8FF3-7F9585140B13}" srcOrd="0" destOrd="0" presId="urn:microsoft.com/office/officeart/2005/8/layout/radial5"/>
    <dgm:cxn modelId="{4A6E0230-F42C-43B9-B672-17492CBD9B40}" type="presOf" srcId="{8737AD5E-7529-469E-A5A2-83F146929F2F}" destId="{894A6CCE-DE34-4B38-A4BD-F224CC547229}" srcOrd="0" destOrd="0" presId="urn:microsoft.com/office/officeart/2005/8/layout/radial5"/>
    <dgm:cxn modelId="{F3395BAE-BC55-4BE5-8C4E-0BD53247EFCD}" type="presParOf" srcId="{75C104B1-628D-4708-A60C-669EEDE3BC86}" destId="{303A2EA8-D3C3-425C-B328-CAE4CC615981}" srcOrd="0" destOrd="0" presId="urn:microsoft.com/office/officeart/2005/8/layout/radial5"/>
    <dgm:cxn modelId="{F3069D36-94A7-4B6C-A623-0CB29F90D2A1}" type="presParOf" srcId="{75C104B1-628D-4708-A60C-669EEDE3BC86}" destId="{01AB55B3-C5FA-41CC-ADF4-2E2850C5C6CF}" srcOrd="1" destOrd="0" presId="urn:microsoft.com/office/officeart/2005/8/layout/radial5"/>
    <dgm:cxn modelId="{C6158E1A-957C-411F-843A-273013136702}" type="presParOf" srcId="{01AB55B3-C5FA-41CC-ADF4-2E2850C5C6CF}" destId="{D6AF9EDA-741D-49F0-99CC-B5E85BF97ED9}" srcOrd="0" destOrd="0" presId="urn:microsoft.com/office/officeart/2005/8/layout/radial5"/>
    <dgm:cxn modelId="{35E1153E-C0BF-4260-A83E-45069C681020}" type="presParOf" srcId="{75C104B1-628D-4708-A60C-669EEDE3BC86}" destId="{894A6CCE-DE34-4B38-A4BD-F224CC547229}" srcOrd="2" destOrd="0" presId="urn:microsoft.com/office/officeart/2005/8/layout/radial5"/>
    <dgm:cxn modelId="{F73F84FB-5E24-4623-9AF4-5304152A6FD8}" type="presParOf" srcId="{75C104B1-628D-4708-A60C-669EEDE3BC86}" destId="{55F589A9-5851-415D-8FF3-7F9585140B13}" srcOrd="3" destOrd="0" presId="urn:microsoft.com/office/officeart/2005/8/layout/radial5"/>
    <dgm:cxn modelId="{7B70E994-F8AC-4E05-A0EE-4B265307DACD}" type="presParOf" srcId="{55F589A9-5851-415D-8FF3-7F9585140B13}" destId="{2172EC1F-2121-44E2-8041-0E3AECAFFD1E}" srcOrd="0" destOrd="0" presId="urn:microsoft.com/office/officeart/2005/8/layout/radial5"/>
    <dgm:cxn modelId="{D2C82F54-B303-46F2-959E-3FF6BE6A282A}" type="presParOf" srcId="{75C104B1-628D-4708-A60C-669EEDE3BC86}" destId="{FEC4DFEC-C029-4CA4-A768-EDEEA4DA2DBD}" srcOrd="4" destOrd="0" presId="urn:microsoft.com/office/officeart/2005/8/layout/radial5"/>
    <dgm:cxn modelId="{9DEDC13B-76E8-4D09-B69D-2CAEDBE0828A}" type="presParOf" srcId="{75C104B1-628D-4708-A60C-669EEDE3BC86}" destId="{F6A9AA88-DC00-4067-B621-B586E8B27A44}" srcOrd="5" destOrd="0" presId="urn:microsoft.com/office/officeart/2005/8/layout/radial5"/>
    <dgm:cxn modelId="{056C18E3-0FC7-40B6-921D-814BC9912AC4}" type="presParOf" srcId="{F6A9AA88-DC00-4067-B621-B586E8B27A44}" destId="{F8418A27-14C3-4A8B-8116-BF15F48EBCC0}" srcOrd="0" destOrd="0" presId="urn:microsoft.com/office/officeart/2005/8/layout/radial5"/>
    <dgm:cxn modelId="{EE7BE4DB-874D-4D8E-8120-D49E02042D32}" type="presParOf" srcId="{75C104B1-628D-4708-A60C-669EEDE3BC86}" destId="{7B6B7978-952C-4819-BD6A-5AD43B4CEA55}" srcOrd="6" destOrd="0" presId="urn:microsoft.com/office/officeart/2005/8/layout/radial5"/>
    <dgm:cxn modelId="{8FB249B5-33C5-46AA-9972-BBB379425DD2}" type="presParOf" srcId="{75C104B1-628D-4708-A60C-669EEDE3BC86}" destId="{B2A62010-39D4-4907-B2B8-C6BC1444CE13}" srcOrd="7" destOrd="0" presId="urn:microsoft.com/office/officeart/2005/8/layout/radial5"/>
    <dgm:cxn modelId="{4EE50D22-4F53-40A8-9505-CD02A1E464EC}" type="presParOf" srcId="{B2A62010-39D4-4907-B2B8-C6BC1444CE13}" destId="{704CCC0F-E084-4D9F-B269-F35325BC7E25}" srcOrd="0" destOrd="0" presId="urn:microsoft.com/office/officeart/2005/8/layout/radial5"/>
    <dgm:cxn modelId="{1126974A-69EC-47C6-921E-5FE5A5B4F60C}" type="presParOf" srcId="{75C104B1-628D-4708-A60C-669EEDE3BC86}" destId="{8B070199-4D31-4529-9D9F-B4543E6C9646}" srcOrd="8" destOrd="0" presId="urn:microsoft.com/office/officeart/2005/8/layout/radial5"/>
    <dgm:cxn modelId="{79ABA96A-B8D9-483E-911D-0153867B5949}" type="presParOf" srcId="{75C104B1-628D-4708-A60C-669EEDE3BC86}" destId="{9B89DC56-03A7-4397-8F88-9910A6B18144}" srcOrd="9" destOrd="0" presId="urn:microsoft.com/office/officeart/2005/8/layout/radial5"/>
    <dgm:cxn modelId="{E04A871A-B605-436E-8261-4E053F01F80A}" type="presParOf" srcId="{9B89DC56-03A7-4397-8F88-9910A6B18144}" destId="{C504E469-AF00-4FEA-A9FB-5CBD6B685BEE}" srcOrd="0" destOrd="0" presId="urn:microsoft.com/office/officeart/2005/8/layout/radial5"/>
    <dgm:cxn modelId="{050B835B-731C-4074-84E3-9E52E071E594}" type="presParOf" srcId="{75C104B1-628D-4708-A60C-669EEDE3BC86}" destId="{1AAD64DA-2C27-492D-B069-661C7D974C07}" srcOrd="10" destOrd="0" presId="urn:microsoft.com/office/officeart/2005/8/layout/radial5"/>
    <dgm:cxn modelId="{E5BDCDEB-B291-494F-9CE4-620B8A41AF58}" type="presParOf" srcId="{75C104B1-628D-4708-A60C-669EEDE3BC86}" destId="{23E76049-6E6B-4991-A1FE-44EB96EF0D24}" srcOrd="11" destOrd="0" presId="urn:microsoft.com/office/officeart/2005/8/layout/radial5"/>
    <dgm:cxn modelId="{BFFAA0CB-40C3-4DEC-854F-86F8805652B6}" type="presParOf" srcId="{23E76049-6E6B-4991-A1FE-44EB96EF0D24}" destId="{96A5F4F7-5575-43B4-84CD-E17623D19EF9}" srcOrd="0" destOrd="0" presId="urn:microsoft.com/office/officeart/2005/8/layout/radial5"/>
    <dgm:cxn modelId="{4E083C26-1C5B-489B-B59B-31BC489DE18B}" type="presParOf" srcId="{75C104B1-628D-4708-A60C-669EEDE3BC86}" destId="{BD0D1C64-3E72-4490-A824-A634674263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52FFC-111D-479E-AE1E-D8CDC43A1336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798478-40BE-430E-9AA3-F4169506C0D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1F5FDD20-7C68-42B7-BE69-BB0EBCACD107}" type="parTrans" cxnId="{3ACAB5B8-A621-4C64-A265-7EE8CE6DE923}">
      <dgm:prSet/>
      <dgm:spPr/>
      <dgm:t>
        <a:bodyPr/>
        <a:lstStyle/>
        <a:p>
          <a:endParaRPr lang="en-IE"/>
        </a:p>
      </dgm:t>
    </dgm:pt>
    <dgm:pt modelId="{2D6AFA5A-CEF7-4BEE-82F2-45665248EDE9}" type="sibTrans" cxnId="{3ACAB5B8-A621-4C64-A265-7EE8CE6DE923}">
      <dgm:prSet/>
      <dgm:spPr/>
      <dgm:t>
        <a:bodyPr/>
        <a:lstStyle/>
        <a:p>
          <a:endParaRPr lang="en-IE"/>
        </a:p>
      </dgm:t>
    </dgm:pt>
    <dgm:pt modelId="{8737AD5E-7529-469E-A5A2-83F146929F2F}">
      <dgm:prSet phldrT="[Text]"/>
      <dgm:spPr/>
      <dgm:t>
        <a:bodyPr/>
        <a:lstStyle/>
        <a:p>
          <a:r>
            <a:rPr lang="en-IE" dirty="0" smtClean="0"/>
            <a:t>Access to resources and opportunities</a:t>
          </a:r>
          <a:endParaRPr lang="en-IE" dirty="0"/>
        </a:p>
      </dgm:t>
    </dgm:pt>
    <dgm:pt modelId="{E39F0B15-6108-4171-8146-F0B02304022A}" type="parTrans" cxnId="{E2E443B5-F898-4997-A721-7854B443032E}">
      <dgm:prSet/>
      <dgm:spPr/>
      <dgm:t>
        <a:bodyPr/>
        <a:lstStyle/>
        <a:p>
          <a:endParaRPr lang="en-IE"/>
        </a:p>
      </dgm:t>
    </dgm:pt>
    <dgm:pt modelId="{CA050FA1-965A-49A5-84ED-D1C90F8AE08E}" type="sibTrans" cxnId="{E2E443B5-F898-4997-A721-7854B443032E}">
      <dgm:prSet/>
      <dgm:spPr/>
      <dgm:t>
        <a:bodyPr/>
        <a:lstStyle/>
        <a:p>
          <a:endParaRPr lang="en-IE"/>
        </a:p>
      </dgm:t>
    </dgm:pt>
    <dgm:pt modelId="{2EF70DE3-116F-4A4F-885D-B06779DF384C}">
      <dgm:prSet phldrT="[Text]"/>
      <dgm:spPr/>
      <dgm:t>
        <a:bodyPr/>
        <a:lstStyle/>
        <a:p>
          <a:r>
            <a:rPr lang="en-IE" dirty="0" smtClean="0"/>
            <a:t>Decision making in the household</a:t>
          </a:r>
          <a:endParaRPr lang="en-IE" dirty="0"/>
        </a:p>
      </dgm:t>
    </dgm:pt>
    <dgm:pt modelId="{4B35B03D-E349-4424-8F2E-A7ECACD36AE8}" type="parTrans" cxnId="{EAB8B4A4-A9D6-4DE4-8C1F-E2242352E3BE}">
      <dgm:prSet/>
      <dgm:spPr/>
      <dgm:t>
        <a:bodyPr/>
        <a:lstStyle/>
        <a:p>
          <a:endParaRPr lang="en-IE"/>
        </a:p>
      </dgm:t>
    </dgm:pt>
    <dgm:pt modelId="{FF3E791B-E197-44FF-96E0-ABFEE1010B9B}" type="sibTrans" cxnId="{EAB8B4A4-A9D6-4DE4-8C1F-E2242352E3BE}">
      <dgm:prSet/>
      <dgm:spPr/>
      <dgm:t>
        <a:bodyPr/>
        <a:lstStyle/>
        <a:p>
          <a:endParaRPr lang="en-IE"/>
        </a:p>
      </dgm:t>
    </dgm:pt>
    <dgm:pt modelId="{D259A587-7F3F-4BAD-B838-8D579615841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 seeking behaviour </a:t>
          </a:r>
          <a:endParaRPr lang="en-IE" dirty="0"/>
        </a:p>
      </dgm:t>
    </dgm:pt>
    <dgm:pt modelId="{EBA693DA-2076-4B81-9405-32B2C9266DE1}" type="parTrans" cxnId="{94A517AF-01E2-4E75-B4F1-7980CC7BB604}">
      <dgm:prSet/>
      <dgm:spPr/>
      <dgm:t>
        <a:bodyPr/>
        <a:lstStyle/>
        <a:p>
          <a:endParaRPr lang="en-IE"/>
        </a:p>
      </dgm:t>
    </dgm:pt>
    <dgm:pt modelId="{611B31A3-BBAE-48B6-9252-CEA8005FD485}" type="sibTrans" cxnId="{94A517AF-01E2-4E75-B4F1-7980CC7BB604}">
      <dgm:prSet/>
      <dgm:spPr/>
      <dgm:t>
        <a:bodyPr/>
        <a:lstStyle/>
        <a:p>
          <a:endParaRPr lang="en-IE"/>
        </a:p>
      </dgm:t>
    </dgm:pt>
    <dgm:pt modelId="{4782145B-5044-498F-BA42-7575E4CE591C}">
      <dgm:prSet phldrT="[Text]"/>
      <dgm:spPr/>
      <dgm:t>
        <a:bodyPr/>
        <a:lstStyle/>
        <a:p>
          <a:r>
            <a:rPr lang="en-IE" dirty="0" smtClean="0"/>
            <a:t>Access to health information </a:t>
          </a:r>
          <a:endParaRPr lang="en-IE" dirty="0"/>
        </a:p>
      </dgm:t>
    </dgm:pt>
    <dgm:pt modelId="{008DA534-4C28-406D-8DF9-C178EF988E95}" type="parTrans" cxnId="{86CD572C-0B76-441A-A31B-71FB5D5142FB}">
      <dgm:prSet/>
      <dgm:spPr/>
      <dgm:t>
        <a:bodyPr/>
        <a:lstStyle/>
        <a:p>
          <a:endParaRPr lang="en-IE"/>
        </a:p>
      </dgm:t>
    </dgm:pt>
    <dgm:pt modelId="{843A8C28-E66F-4877-9370-9362A94DDD20}" type="sibTrans" cxnId="{86CD572C-0B76-441A-A31B-71FB5D5142FB}">
      <dgm:prSet/>
      <dgm:spPr/>
      <dgm:t>
        <a:bodyPr/>
        <a:lstStyle/>
        <a:p>
          <a:endParaRPr lang="en-IE"/>
        </a:p>
      </dgm:t>
    </dgm:pt>
    <dgm:pt modelId="{84C8B717-8EA3-4120-A061-B71EDDCB6645}">
      <dgm:prSet phldrT="[Text]"/>
      <dgm:spPr/>
      <dgm:t>
        <a:bodyPr/>
        <a:lstStyle/>
        <a:p>
          <a:r>
            <a:rPr lang="en-IE" dirty="0" smtClean="0"/>
            <a:t>Harmful traditional practices</a:t>
          </a:r>
          <a:endParaRPr lang="en-IE" dirty="0"/>
        </a:p>
      </dgm:t>
    </dgm:pt>
    <dgm:pt modelId="{803EE8B3-17A7-42CD-ADFF-F8476275109A}" type="parTrans" cxnId="{EA62B653-F341-4324-B20D-A294F0E6A258}">
      <dgm:prSet/>
      <dgm:spPr/>
      <dgm:t>
        <a:bodyPr/>
        <a:lstStyle/>
        <a:p>
          <a:endParaRPr lang="en-IE"/>
        </a:p>
      </dgm:t>
    </dgm:pt>
    <dgm:pt modelId="{B8263073-BD36-48A7-A936-C623F1C02F9C}" type="sibTrans" cxnId="{EA62B653-F341-4324-B20D-A294F0E6A258}">
      <dgm:prSet/>
      <dgm:spPr/>
      <dgm:t>
        <a:bodyPr/>
        <a:lstStyle/>
        <a:p>
          <a:endParaRPr lang="en-IE"/>
        </a:p>
      </dgm:t>
    </dgm:pt>
    <dgm:pt modelId="{B0D3AE49-8848-49FA-919C-48394B90AEE4}">
      <dgm:prSet phldrT="[Text]"/>
      <dgm:spPr/>
      <dgm:t>
        <a:bodyPr/>
        <a:lstStyle/>
        <a:p>
          <a:r>
            <a:rPr lang="en-IE" dirty="0" smtClean="0"/>
            <a:t>Harmful social expectations </a:t>
          </a:r>
          <a:endParaRPr lang="en-IE" dirty="0"/>
        </a:p>
      </dgm:t>
    </dgm:pt>
    <dgm:pt modelId="{2B7B1704-4DB6-49EA-9C1D-6B15EEEFE518}" type="parTrans" cxnId="{8F240A4C-6FAE-4AE5-B827-7CF0ECD9234D}">
      <dgm:prSet/>
      <dgm:spPr/>
      <dgm:t>
        <a:bodyPr/>
        <a:lstStyle/>
        <a:p>
          <a:endParaRPr lang="en-IE"/>
        </a:p>
      </dgm:t>
    </dgm:pt>
    <dgm:pt modelId="{63ABB598-3B35-4C88-A920-E73CDDBC9725}" type="sibTrans" cxnId="{8F240A4C-6FAE-4AE5-B827-7CF0ECD9234D}">
      <dgm:prSet/>
      <dgm:spPr/>
      <dgm:t>
        <a:bodyPr/>
        <a:lstStyle/>
        <a:p>
          <a:endParaRPr lang="en-IE"/>
        </a:p>
      </dgm:t>
    </dgm:pt>
    <dgm:pt modelId="{75C104B1-628D-4708-A60C-669EEDE3BC86}" type="pres">
      <dgm:prSet presAssocID="{3AF52FFC-111D-479E-AE1E-D8CDC43A13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03A2EA8-D3C3-425C-B328-CAE4CC615981}" type="pres">
      <dgm:prSet presAssocID="{87798478-40BE-430E-9AA3-F4169506C0D9}" presName="centerShape" presStyleLbl="node0" presStyleIdx="0" presStyleCnt="1"/>
      <dgm:spPr/>
      <dgm:t>
        <a:bodyPr/>
        <a:lstStyle/>
        <a:p>
          <a:endParaRPr lang="en-IE"/>
        </a:p>
      </dgm:t>
    </dgm:pt>
    <dgm:pt modelId="{01AB55B3-C5FA-41CC-ADF4-2E2850C5C6CF}" type="pres">
      <dgm:prSet presAssocID="{E39F0B15-6108-4171-8146-F0B02304022A}" presName="parTrans" presStyleLbl="sibTrans2D1" presStyleIdx="0" presStyleCnt="6"/>
      <dgm:spPr/>
      <dgm:t>
        <a:bodyPr/>
        <a:lstStyle/>
        <a:p>
          <a:endParaRPr lang="en-IE"/>
        </a:p>
      </dgm:t>
    </dgm:pt>
    <dgm:pt modelId="{D6AF9EDA-741D-49F0-99CC-B5E85BF97ED9}" type="pres">
      <dgm:prSet presAssocID="{E39F0B15-6108-4171-8146-F0B02304022A}" presName="connectorText" presStyleLbl="sibTrans2D1" presStyleIdx="0" presStyleCnt="6"/>
      <dgm:spPr/>
      <dgm:t>
        <a:bodyPr/>
        <a:lstStyle/>
        <a:p>
          <a:endParaRPr lang="en-IE"/>
        </a:p>
      </dgm:t>
    </dgm:pt>
    <dgm:pt modelId="{894A6CCE-DE34-4B38-A4BD-F224CC547229}" type="pres">
      <dgm:prSet presAssocID="{8737AD5E-7529-469E-A5A2-83F146929F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F589A9-5851-415D-8FF3-7F9585140B13}" type="pres">
      <dgm:prSet presAssocID="{4B35B03D-E349-4424-8F2E-A7ECACD36AE8}" presName="parTrans" presStyleLbl="sibTrans2D1" presStyleIdx="1" presStyleCnt="6"/>
      <dgm:spPr/>
      <dgm:t>
        <a:bodyPr/>
        <a:lstStyle/>
        <a:p>
          <a:endParaRPr lang="en-IE"/>
        </a:p>
      </dgm:t>
    </dgm:pt>
    <dgm:pt modelId="{2172EC1F-2121-44E2-8041-0E3AECAFFD1E}" type="pres">
      <dgm:prSet presAssocID="{4B35B03D-E349-4424-8F2E-A7ECACD36AE8}" presName="connectorText" presStyleLbl="sibTrans2D1" presStyleIdx="1" presStyleCnt="6"/>
      <dgm:spPr/>
      <dgm:t>
        <a:bodyPr/>
        <a:lstStyle/>
        <a:p>
          <a:endParaRPr lang="en-IE"/>
        </a:p>
      </dgm:t>
    </dgm:pt>
    <dgm:pt modelId="{FEC4DFEC-C029-4CA4-A768-EDEEA4DA2DBD}" type="pres">
      <dgm:prSet presAssocID="{2EF70DE3-116F-4A4F-885D-B06779DF38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A9AA88-DC00-4067-B621-B586E8B27A44}" type="pres">
      <dgm:prSet presAssocID="{EBA693DA-2076-4B81-9405-32B2C9266DE1}" presName="parTrans" presStyleLbl="sibTrans2D1" presStyleIdx="2" presStyleCnt="6"/>
      <dgm:spPr/>
      <dgm:t>
        <a:bodyPr/>
        <a:lstStyle/>
        <a:p>
          <a:endParaRPr lang="en-IE"/>
        </a:p>
      </dgm:t>
    </dgm:pt>
    <dgm:pt modelId="{F8418A27-14C3-4A8B-8116-BF15F48EBCC0}" type="pres">
      <dgm:prSet presAssocID="{EBA693DA-2076-4B81-9405-32B2C9266DE1}" presName="connectorText" presStyleLbl="sibTrans2D1" presStyleIdx="2" presStyleCnt="6"/>
      <dgm:spPr/>
      <dgm:t>
        <a:bodyPr/>
        <a:lstStyle/>
        <a:p>
          <a:endParaRPr lang="en-IE"/>
        </a:p>
      </dgm:t>
    </dgm:pt>
    <dgm:pt modelId="{7B6B7978-952C-4819-BD6A-5AD43B4CEA55}" type="pres">
      <dgm:prSet presAssocID="{D259A587-7F3F-4BAD-B838-8D57961584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A62010-39D4-4907-B2B8-C6BC1444CE13}" type="pres">
      <dgm:prSet presAssocID="{008DA534-4C28-406D-8DF9-C178EF988E95}" presName="parTrans" presStyleLbl="sibTrans2D1" presStyleIdx="3" presStyleCnt="6"/>
      <dgm:spPr/>
      <dgm:t>
        <a:bodyPr/>
        <a:lstStyle/>
        <a:p>
          <a:endParaRPr lang="en-IE"/>
        </a:p>
      </dgm:t>
    </dgm:pt>
    <dgm:pt modelId="{704CCC0F-E084-4D9F-B269-F35325BC7E25}" type="pres">
      <dgm:prSet presAssocID="{008DA534-4C28-406D-8DF9-C178EF988E95}" presName="connectorText" presStyleLbl="sibTrans2D1" presStyleIdx="3" presStyleCnt="6"/>
      <dgm:spPr/>
      <dgm:t>
        <a:bodyPr/>
        <a:lstStyle/>
        <a:p>
          <a:endParaRPr lang="en-IE"/>
        </a:p>
      </dgm:t>
    </dgm:pt>
    <dgm:pt modelId="{8B070199-4D31-4529-9D9F-B4543E6C9646}" type="pres">
      <dgm:prSet presAssocID="{4782145B-5044-498F-BA42-7575E4CE59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B89DC56-03A7-4397-8F88-9910A6B18144}" type="pres">
      <dgm:prSet presAssocID="{803EE8B3-17A7-42CD-ADFF-F8476275109A}" presName="parTrans" presStyleLbl="sibTrans2D1" presStyleIdx="4" presStyleCnt="6"/>
      <dgm:spPr/>
      <dgm:t>
        <a:bodyPr/>
        <a:lstStyle/>
        <a:p>
          <a:endParaRPr lang="en-IE"/>
        </a:p>
      </dgm:t>
    </dgm:pt>
    <dgm:pt modelId="{C504E469-AF00-4FEA-A9FB-5CBD6B685BEE}" type="pres">
      <dgm:prSet presAssocID="{803EE8B3-17A7-42CD-ADFF-F8476275109A}" presName="connectorText" presStyleLbl="sibTrans2D1" presStyleIdx="4" presStyleCnt="6"/>
      <dgm:spPr/>
      <dgm:t>
        <a:bodyPr/>
        <a:lstStyle/>
        <a:p>
          <a:endParaRPr lang="en-IE"/>
        </a:p>
      </dgm:t>
    </dgm:pt>
    <dgm:pt modelId="{1AAD64DA-2C27-492D-B069-661C7D974C07}" type="pres">
      <dgm:prSet presAssocID="{84C8B717-8EA3-4120-A061-B71EDDCB66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3E76049-6E6B-4991-A1FE-44EB96EF0D24}" type="pres">
      <dgm:prSet presAssocID="{2B7B1704-4DB6-49EA-9C1D-6B15EEEFE518}" presName="parTrans" presStyleLbl="sibTrans2D1" presStyleIdx="5" presStyleCnt="6"/>
      <dgm:spPr/>
      <dgm:t>
        <a:bodyPr/>
        <a:lstStyle/>
        <a:p>
          <a:endParaRPr lang="en-IE"/>
        </a:p>
      </dgm:t>
    </dgm:pt>
    <dgm:pt modelId="{96A5F4F7-5575-43B4-84CD-E17623D19EF9}" type="pres">
      <dgm:prSet presAssocID="{2B7B1704-4DB6-49EA-9C1D-6B15EEEFE518}" presName="connectorText" presStyleLbl="sibTrans2D1" presStyleIdx="5" presStyleCnt="6"/>
      <dgm:spPr/>
      <dgm:t>
        <a:bodyPr/>
        <a:lstStyle/>
        <a:p>
          <a:endParaRPr lang="en-IE"/>
        </a:p>
      </dgm:t>
    </dgm:pt>
    <dgm:pt modelId="{BD0D1C64-3E72-4490-A824-A634674263D3}" type="pres">
      <dgm:prSet presAssocID="{B0D3AE49-8848-49FA-919C-48394B90AE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2D5B1914-0FBF-454F-BFB9-F7DB9839D60F}" type="presOf" srcId="{D259A587-7F3F-4BAD-B838-8D5796158417}" destId="{7B6B7978-952C-4819-BD6A-5AD43B4CEA55}" srcOrd="0" destOrd="0" presId="urn:microsoft.com/office/officeart/2005/8/layout/radial5"/>
    <dgm:cxn modelId="{3872A90B-8D5C-4D5F-81F9-3D3A4A69B006}" type="presOf" srcId="{4B35B03D-E349-4424-8F2E-A7ECACD36AE8}" destId="{55F589A9-5851-415D-8FF3-7F9585140B13}" srcOrd="0" destOrd="0" presId="urn:microsoft.com/office/officeart/2005/8/layout/radial5"/>
    <dgm:cxn modelId="{A4676455-291C-4698-8A9B-DB2005718F64}" type="presOf" srcId="{2B7B1704-4DB6-49EA-9C1D-6B15EEEFE518}" destId="{23E76049-6E6B-4991-A1FE-44EB96EF0D24}" srcOrd="0" destOrd="0" presId="urn:microsoft.com/office/officeart/2005/8/layout/radial5"/>
    <dgm:cxn modelId="{CEC0302E-11B1-4292-BE09-C73DA8D1E4B3}" type="presOf" srcId="{B0D3AE49-8848-49FA-919C-48394B90AEE4}" destId="{BD0D1C64-3E72-4490-A824-A634674263D3}" srcOrd="0" destOrd="0" presId="urn:microsoft.com/office/officeart/2005/8/layout/radial5"/>
    <dgm:cxn modelId="{3ACAB5B8-A621-4C64-A265-7EE8CE6DE923}" srcId="{3AF52FFC-111D-479E-AE1E-D8CDC43A1336}" destId="{87798478-40BE-430E-9AA3-F4169506C0D9}" srcOrd="0" destOrd="0" parTransId="{1F5FDD20-7C68-42B7-BE69-BB0EBCACD107}" sibTransId="{2D6AFA5A-CEF7-4BEE-82F2-45665248EDE9}"/>
    <dgm:cxn modelId="{2C763A0D-800B-4B92-8951-DBD447941E75}" type="presOf" srcId="{4782145B-5044-498F-BA42-7575E4CE591C}" destId="{8B070199-4D31-4529-9D9F-B4543E6C9646}" srcOrd="0" destOrd="0" presId="urn:microsoft.com/office/officeart/2005/8/layout/radial5"/>
    <dgm:cxn modelId="{EAB8B4A4-A9D6-4DE4-8C1F-E2242352E3BE}" srcId="{87798478-40BE-430E-9AA3-F4169506C0D9}" destId="{2EF70DE3-116F-4A4F-885D-B06779DF384C}" srcOrd="1" destOrd="0" parTransId="{4B35B03D-E349-4424-8F2E-A7ECACD36AE8}" sibTransId="{FF3E791B-E197-44FF-96E0-ABFEE1010B9B}"/>
    <dgm:cxn modelId="{C3131C55-70F9-453F-8930-E5D6E08F79BB}" type="presOf" srcId="{2B7B1704-4DB6-49EA-9C1D-6B15EEEFE518}" destId="{96A5F4F7-5575-43B4-84CD-E17623D19EF9}" srcOrd="1" destOrd="0" presId="urn:microsoft.com/office/officeart/2005/8/layout/radial5"/>
    <dgm:cxn modelId="{94A517AF-01E2-4E75-B4F1-7980CC7BB604}" srcId="{87798478-40BE-430E-9AA3-F4169506C0D9}" destId="{D259A587-7F3F-4BAD-B838-8D5796158417}" srcOrd="2" destOrd="0" parTransId="{EBA693DA-2076-4B81-9405-32B2C9266DE1}" sibTransId="{611B31A3-BBAE-48B6-9252-CEA8005FD485}"/>
    <dgm:cxn modelId="{7973B08E-018B-4D9B-BB0F-1822A72A0E7F}" type="presOf" srcId="{EBA693DA-2076-4B81-9405-32B2C9266DE1}" destId="{F6A9AA88-DC00-4067-B621-B586E8B27A44}" srcOrd="0" destOrd="0" presId="urn:microsoft.com/office/officeart/2005/8/layout/radial5"/>
    <dgm:cxn modelId="{46C5A15B-0E05-471A-8EBB-217FE329477B}" type="presOf" srcId="{008DA534-4C28-406D-8DF9-C178EF988E95}" destId="{B2A62010-39D4-4907-B2B8-C6BC1444CE13}" srcOrd="0" destOrd="0" presId="urn:microsoft.com/office/officeart/2005/8/layout/radial5"/>
    <dgm:cxn modelId="{7356F98D-7905-4286-AF3A-06029DE3CC72}" type="presOf" srcId="{3AF52FFC-111D-479E-AE1E-D8CDC43A1336}" destId="{75C104B1-628D-4708-A60C-669EEDE3BC86}" srcOrd="0" destOrd="0" presId="urn:microsoft.com/office/officeart/2005/8/layout/radial5"/>
    <dgm:cxn modelId="{E2E443B5-F898-4997-A721-7854B443032E}" srcId="{87798478-40BE-430E-9AA3-F4169506C0D9}" destId="{8737AD5E-7529-469E-A5A2-83F146929F2F}" srcOrd="0" destOrd="0" parTransId="{E39F0B15-6108-4171-8146-F0B02304022A}" sibTransId="{CA050FA1-965A-49A5-84ED-D1C90F8AE08E}"/>
    <dgm:cxn modelId="{E1C27A25-9FA4-46C7-BF49-7A1458630D11}" type="presOf" srcId="{87798478-40BE-430E-9AA3-F4169506C0D9}" destId="{303A2EA8-D3C3-425C-B328-CAE4CC615981}" srcOrd="0" destOrd="0" presId="urn:microsoft.com/office/officeart/2005/8/layout/radial5"/>
    <dgm:cxn modelId="{86CD572C-0B76-441A-A31B-71FB5D5142FB}" srcId="{87798478-40BE-430E-9AA3-F4169506C0D9}" destId="{4782145B-5044-498F-BA42-7575E4CE591C}" srcOrd="3" destOrd="0" parTransId="{008DA534-4C28-406D-8DF9-C178EF988E95}" sibTransId="{843A8C28-E66F-4877-9370-9362A94DDD20}"/>
    <dgm:cxn modelId="{8F240A4C-6FAE-4AE5-B827-7CF0ECD9234D}" srcId="{87798478-40BE-430E-9AA3-F4169506C0D9}" destId="{B0D3AE49-8848-49FA-919C-48394B90AEE4}" srcOrd="5" destOrd="0" parTransId="{2B7B1704-4DB6-49EA-9C1D-6B15EEEFE518}" sibTransId="{63ABB598-3B35-4C88-A920-E73CDDBC9725}"/>
    <dgm:cxn modelId="{F1C71330-D201-49EB-BAD1-FA5E7BF157A8}" type="presOf" srcId="{008DA534-4C28-406D-8DF9-C178EF988E95}" destId="{704CCC0F-E084-4D9F-B269-F35325BC7E25}" srcOrd="1" destOrd="0" presId="urn:microsoft.com/office/officeart/2005/8/layout/radial5"/>
    <dgm:cxn modelId="{D49546FF-471A-4426-AAAE-577732BBEB47}" type="presOf" srcId="{E39F0B15-6108-4171-8146-F0B02304022A}" destId="{01AB55B3-C5FA-41CC-ADF4-2E2850C5C6CF}" srcOrd="0" destOrd="0" presId="urn:microsoft.com/office/officeart/2005/8/layout/radial5"/>
    <dgm:cxn modelId="{6096B741-93A0-4367-82A4-6A40CBA7082C}" type="presOf" srcId="{E39F0B15-6108-4171-8146-F0B02304022A}" destId="{D6AF9EDA-741D-49F0-99CC-B5E85BF97ED9}" srcOrd="1" destOrd="0" presId="urn:microsoft.com/office/officeart/2005/8/layout/radial5"/>
    <dgm:cxn modelId="{C19E078C-D606-4C41-9E1C-8B6116D70A2B}" type="presOf" srcId="{EBA693DA-2076-4B81-9405-32B2C9266DE1}" destId="{F8418A27-14C3-4A8B-8116-BF15F48EBCC0}" srcOrd="1" destOrd="0" presId="urn:microsoft.com/office/officeart/2005/8/layout/radial5"/>
    <dgm:cxn modelId="{1AA9EE06-C285-4C24-A7D4-58DABDFA11FB}" type="presOf" srcId="{8737AD5E-7529-469E-A5A2-83F146929F2F}" destId="{894A6CCE-DE34-4B38-A4BD-F224CC547229}" srcOrd="0" destOrd="0" presId="urn:microsoft.com/office/officeart/2005/8/layout/radial5"/>
    <dgm:cxn modelId="{9C2D20CE-8980-49E6-89C7-586A866D1BD9}" type="presOf" srcId="{4B35B03D-E349-4424-8F2E-A7ECACD36AE8}" destId="{2172EC1F-2121-44E2-8041-0E3AECAFFD1E}" srcOrd="1" destOrd="0" presId="urn:microsoft.com/office/officeart/2005/8/layout/radial5"/>
    <dgm:cxn modelId="{EA62B653-F341-4324-B20D-A294F0E6A258}" srcId="{87798478-40BE-430E-9AA3-F4169506C0D9}" destId="{84C8B717-8EA3-4120-A061-B71EDDCB6645}" srcOrd="4" destOrd="0" parTransId="{803EE8B3-17A7-42CD-ADFF-F8476275109A}" sibTransId="{B8263073-BD36-48A7-A936-C623F1C02F9C}"/>
    <dgm:cxn modelId="{D14AE673-3BDE-4CD8-A804-948089944F5E}" type="presOf" srcId="{84C8B717-8EA3-4120-A061-B71EDDCB6645}" destId="{1AAD64DA-2C27-492D-B069-661C7D974C07}" srcOrd="0" destOrd="0" presId="urn:microsoft.com/office/officeart/2005/8/layout/radial5"/>
    <dgm:cxn modelId="{82991332-DB11-451A-AB54-C177643D94F9}" type="presOf" srcId="{803EE8B3-17A7-42CD-ADFF-F8476275109A}" destId="{9B89DC56-03A7-4397-8F88-9910A6B18144}" srcOrd="0" destOrd="0" presId="urn:microsoft.com/office/officeart/2005/8/layout/radial5"/>
    <dgm:cxn modelId="{19209612-D645-4261-B8D0-1E1802D9459E}" type="presOf" srcId="{2EF70DE3-116F-4A4F-885D-B06779DF384C}" destId="{FEC4DFEC-C029-4CA4-A768-EDEEA4DA2DBD}" srcOrd="0" destOrd="0" presId="urn:microsoft.com/office/officeart/2005/8/layout/radial5"/>
    <dgm:cxn modelId="{E43C0598-E1F8-41D7-8DD3-9B7E9B0D4264}" type="presOf" srcId="{803EE8B3-17A7-42CD-ADFF-F8476275109A}" destId="{C504E469-AF00-4FEA-A9FB-5CBD6B685BEE}" srcOrd="1" destOrd="0" presId="urn:microsoft.com/office/officeart/2005/8/layout/radial5"/>
    <dgm:cxn modelId="{9252DFFA-A951-4E10-808C-AE2CE1AB295C}" type="presParOf" srcId="{75C104B1-628D-4708-A60C-669EEDE3BC86}" destId="{303A2EA8-D3C3-425C-B328-CAE4CC615981}" srcOrd="0" destOrd="0" presId="urn:microsoft.com/office/officeart/2005/8/layout/radial5"/>
    <dgm:cxn modelId="{6AA049F5-FBF2-41B7-9AB7-3250099A0EE8}" type="presParOf" srcId="{75C104B1-628D-4708-A60C-669EEDE3BC86}" destId="{01AB55B3-C5FA-41CC-ADF4-2E2850C5C6CF}" srcOrd="1" destOrd="0" presId="urn:microsoft.com/office/officeart/2005/8/layout/radial5"/>
    <dgm:cxn modelId="{A7684CE2-9C45-4BB9-9D7F-8220710F62A7}" type="presParOf" srcId="{01AB55B3-C5FA-41CC-ADF4-2E2850C5C6CF}" destId="{D6AF9EDA-741D-49F0-99CC-B5E85BF97ED9}" srcOrd="0" destOrd="0" presId="urn:microsoft.com/office/officeart/2005/8/layout/radial5"/>
    <dgm:cxn modelId="{1AB0F536-AF1B-4FC1-8698-39C1FBA8CA81}" type="presParOf" srcId="{75C104B1-628D-4708-A60C-669EEDE3BC86}" destId="{894A6CCE-DE34-4B38-A4BD-F224CC547229}" srcOrd="2" destOrd="0" presId="urn:microsoft.com/office/officeart/2005/8/layout/radial5"/>
    <dgm:cxn modelId="{CA12FD1B-87EB-49D0-81C2-50567D284A5C}" type="presParOf" srcId="{75C104B1-628D-4708-A60C-669EEDE3BC86}" destId="{55F589A9-5851-415D-8FF3-7F9585140B13}" srcOrd="3" destOrd="0" presId="urn:microsoft.com/office/officeart/2005/8/layout/radial5"/>
    <dgm:cxn modelId="{3A9BBD08-6D25-4DE6-83DB-B165705459ED}" type="presParOf" srcId="{55F589A9-5851-415D-8FF3-7F9585140B13}" destId="{2172EC1F-2121-44E2-8041-0E3AECAFFD1E}" srcOrd="0" destOrd="0" presId="urn:microsoft.com/office/officeart/2005/8/layout/radial5"/>
    <dgm:cxn modelId="{C7D38C77-DF71-467E-8C3E-FBF139547AD3}" type="presParOf" srcId="{75C104B1-628D-4708-A60C-669EEDE3BC86}" destId="{FEC4DFEC-C029-4CA4-A768-EDEEA4DA2DBD}" srcOrd="4" destOrd="0" presId="urn:microsoft.com/office/officeart/2005/8/layout/radial5"/>
    <dgm:cxn modelId="{F262A07F-8576-46BF-8DCF-58D53E6E3519}" type="presParOf" srcId="{75C104B1-628D-4708-A60C-669EEDE3BC86}" destId="{F6A9AA88-DC00-4067-B621-B586E8B27A44}" srcOrd="5" destOrd="0" presId="urn:microsoft.com/office/officeart/2005/8/layout/radial5"/>
    <dgm:cxn modelId="{20025501-1DB5-4242-BD27-2F29EAD31AE0}" type="presParOf" srcId="{F6A9AA88-DC00-4067-B621-B586E8B27A44}" destId="{F8418A27-14C3-4A8B-8116-BF15F48EBCC0}" srcOrd="0" destOrd="0" presId="urn:microsoft.com/office/officeart/2005/8/layout/radial5"/>
    <dgm:cxn modelId="{85D97F9A-3F60-4C57-9987-371BD67353D2}" type="presParOf" srcId="{75C104B1-628D-4708-A60C-669EEDE3BC86}" destId="{7B6B7978-952C-4819-BD6A-5AD43B4CEA55}" srcOrd="6" destOrd="0" presId="urn:microsoft.com/office/officeart/2005/8/layout/radial5"/>
    <dgm:cxn modelId="{690DB174-B54F-4C16-903E-59BC8ADCF6B0}" type="presParOf" srcId="{75C104B1-628D-4708-A60C-669EEDE3BC86}" destId="{B2A62010-39D4-4907-B2B8-C6BC1444CE13}" srcOrd="7" destOrd="0" presId="urn:microsoft.com/office/officeart/2005/8/layout/radial5"/>
    <dgm:cxn modelId="{D80E69EA-C1AE-40AE-B7ED-746C05704A32}" type="presParOf" srcId="{B2A62010-39D4-4907-B2B8-C6BC1444CE13}" destId="{704CCC0F-E084-4D9F-B269-F35325BC7E25}" srcOrd="0" destOrd="0" presId="urn:microsoft.com/office/officeart/2005/8/layout/radial5"/>
    <dgm:cxn modelId="{87CD8379-A38C-42B6-A8DD-4ED93EC61E21}" type="presParOf" srcId="{75C104B1-628D-4708-A60C-669EEDE3BC86}" destId="{8B070199-4D31-4529-9D9F-B4543E6C9646}" srcOrd="8" destOrd="0" presId="urn:microsoft.com/office/officeart/2005/8/layout/radial5"/>
    <dgm:cxn modelId="{23BDDD90-E84F-4AFF-9C6E-2B561354CCBA}" type="presParOf" srcId="{75C104B1-628D-4708-A60C-669EEDE3BC86}" destId="{9B89DC56-03A7-4397-8F88-9910A6B18144}" srcOrd="9" destOrd="0" presId="urn:microsoft.com/office/officeart/2005/8/layout/radial5"/>
    <dgm:cxn modelId="{9245BC81-99E3-4D49-88EE-E370EA6615FD}" type="presParOf" srcId="{9B89DC56-03A7-4397-8F88-9910A6B18144}" destId="{C504E469-AF00-4FEA-A9FB-5CBD6B685BEE}" srcOrd="0" destOrd="0" presId="urn:microsoft.com/office/officeart/2005/8/layout/radial5"/>
    <dgm:cxn modelId="{B343F660-EC19-4B27-861E-85F3FDDAB646}" type="presParOf" srcId="{75C104B1-628D-4708-A60C-669EEDE3BC86}" destId="{1AAD64DA-2C27-492D-B069-661C7D974C07}" srcOrd="10" destOrd="0" presId="urn:microsoft.com/office/officeart/2005/8/layout/radial5"/>
    <dgm:cxn modelId="{6026FE52-6F90-472A-A12B-A8740D8FAD1E}" type="presParOf" srcId="{75C104B1-628D-4708-A60C-669EEDE3BC86}" destId="{23E76049-6E6B-4991-A1FE-44EB96EF0D24}" srcOrd="11" destOrd="0" presId="urn:microsoft.com/office/officeart/2005/8/layout/radial5"/>
    <dgm:cxn modelId="{EC1AF0BB-D78B-4213-B2CF-86EFA5D6C881}" type="presParOf" srcId="{23E76049-6E6B-4991-A1FE-44EB96EF0D24}" destId="{96A5F4F7-5575-43B4-84CD-E17623D19EF9}" srcOrd="0" destOrd="0" presId="urn:microsoft.com/office/officeart/2005/8/layout/radial5"/>
    <dgm:cxn modelId="{D2F19165-B06C-4821-A67A-3A1A35CD0521}" type="presParOf" srcId="{75C104B1-628D-4708-A60C-669EEDE3BC86}" destId="{BD0D1C64-3E72-4490-A824-A634674263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F52FFC-111D-479E-AE1E-D8CDC43A1336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798478-40BE-430E-9AA3-F4169506C0D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1F5FDD20-7C68-42B7-BE69-BB0EBCACD107}" type="parTrans" cxnId="{3ACAB5B8-A621-4C64-A265-7EE8CE6DE923}">
      <dgm:prSet/>
      <dgm:spPr/>
      <dgm:t>
        <a:bodyPr/>
        <a:lstStyle/>
        <a:p>
          <a:endParaRPr lang="en-IE"/>
        </a:p>
      </dgm:t>
    </dgm:pt>
    <dgm:pt modelId="{2D6AFA5A-CEF7-4BEE-82F2-45665248EDE9}" type="sibTrans" cxnId="{3ACAB5B8-A621-4C64-A265-7EE8CE6DE923}">
      <dgm:prSet/>
      <dgm:spPr/>
      <dgm:t>
        <a:bodyPr/>
        <a:lstStyle/>
        <a:p>
          <a:endParaRPr lang="en-IE"/>
        </a:p>
      </dgm:t>
    </dgm:pt>
    <dgm:pt modelId="{8737AD5E-7529-469E-A5A2-83F146929F2F}">
      <dgm:prSet phldrT="[Text]"/>
      <dgm:spPr/>
      <dgm:t>
        <a:bodyPr/>
        <a:lstStyle/>
        <a:p>
          <a:r>
            <a:rPr lang="en-IE" dirty="0" smtClean="0"/>
            <a:t>Access to resources and opportunities</a:t>
          </a:r>
          <a:endParaRPr lang="en-IE" dirty="0"/>
        </a:p>
      </dgm:t>
    </dgm:pt>
    <dgm:pt modelId="{E39F0B15-6108-4171-8146-F0B02304022A}" type="parTrans" cxnId="{E2E443B5-F898-4997-A721-7854B443032E}">
      <dgm:prSet/>
      <dgm:spPr/>
      <dgm:t>
        <a:bodyPr/>
        <a:lstStyle/>
        <a:p>
          <a:endParaRPr lang="en-IE"/>
        </a:p>
      </dgm:t>
    </dgm:pt>
    <dgm:pt modelId="{CA050FA1-965A-49A5-84ED-D1C90F8AE08E}" type="sibTrans" cxnId="{E2E443B5-F898-4997-A721-7854B443032E}">
      <dgm:prSet/>
      <dgm:spPr/>
      <dgm:t>
        <a:bodyPr/>
        <a:lstStyle/>
        <a:p>
          <a:endParaRPr lang="en-IE"/>
        </a:p>
      </dgm:t>
    </dgm:pt>
    <dgm:pt modelId="{2EF70DE3-116F-4A4F-885D-B06779DF384C}">
      <dgm:prSet phldrT="[Text]"/>
      <dgm:spPr/>
      <dgm:t>
        <a:bodyPr/>
        <a:lstStyle/>
        <a:p>
          <a:r>
            <a:rPr lang="en-IE" dirty="0" smtClean="0"/>
            <a:t>Decision making in the household</a:t>
          </a:r>
          <a:endParaRPr lang="en-IE" dirty="0"/>
        </a:p>
      </dgm:t>
    </dgm:pt>
    <dgm:pt modelId="{4B35B03D-E349-4424-8F2E-A7ECACD36AE8}" type="parTrans" cxnId="{EAB8B4A4-A9D6-4DE4-8C1F-E2242352E3BE}">
      <dgm:prSet/>
      <dgm:spPr/>
      <dgm:t>
        <a:bodyPr/>
        <a:lstStyle/>
        <a:p>
          <a:endParaRPr lang="en-IE"/>
        </a:p>
      </dgm:t>
    </dgm:pt>
    <dgm:pt modelId="{FF3E791B-E197-44FF-96E0-ABFEE1010B9B}" type="sibTrans" cxnId="{EAB8B4A4-A9D6-4DE4-8C1F-E2242352E3BE}">
      <dgm:prSet/>
      <dgm:spPr/>
      <dgm:t>
        <a:bodyPr/>
        <a:lstStyle/>
        <a:p>
          <a:endParaRPr lang="en-IE"/>
        </a:p>
      </dgm:t>
    </dgm:pt>
    <dgm:pt modelId="{D259A587-7F3F-4BAD-B838-8D5796158417}">
      <dgm:prSet phldrT="[Text]"/>
      <dgm:spPr/>
      <dgm:t>
        <a:bodyPr/>
        <a:lstStyle/>
        <a:p>
          <a:r>
            <a:rPr lang="en-IE" dirty="0" smtClean="0"/>
            <a:t>Health seeking behaviour </a:t>
          </a:r>
          <a:endParaRPr lang="en-IE" dirty="0"/>
        </a:p>
      </dgm:t>
    </dgm:pt>
    <dgm:pt modelId="{EBA693DA-2076-4B81-9405-32B2C9266DE1}" type="parTrans" cxnId="{94A517AF-01E2-4E75-B4F1-7980CC7BB604}">
      <dgm:prSet/>
      <dgm:spPr/>
      <dgm:t>
        <a:bodyPr/>
        <a:lstStyle/>
        <a:p>
          <a:endParaRPr lang="en-IE"/>
        </a:p>
      </dgm:t>
    </dgm:pt>
    <dgm:pt modelId="{611B31A3-BBAE-48B6-9252-CEA8005FD485}" type="sibTrans" cxnId="{94A517AF-01E2-4E75-B4F1-7980CC7BB604}">
      <dgm:prSet/>
      <dgm:spPr/>
      <dgm:t>
        <a:bodyPr/>
        <a:lstStyle/>
        <a:p>
          <a:endParaRPr lang="en-IE"/>
        </a:p>
      </dgm:t>
    </dgm:pt>
    <dgm:pt modelId="{4782145B-5044-498F-BA42-7575E4CE591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Access to health information </a:t>
          </a:r>
          <a:endParaRPr lang="en-IE" dirty="0"/>
        </a:p>
      </dgm:t>
    </dgm:pt>
    <dgm:pt modelId="{008DA534-4C28-406D-8DF9-C178EF988E95}" type="parTrans" cxnId="{86CD572C-0B76-441A-A31B-71FB5D5142FB}">
      <dgm:prSet/>
      <dgm:spPr/>
      <dgm:t>
        <a:bodyPr/>
        <a:lstStyle/>
        <a:p>
          <a:endParaRPr lang="en-IE"/>
        </a:p>
      </dgm:t>
    </dgm:pt>
    <dgm:pt modelId="{843A8C28-E66F-4877-9370-9362A94DDD20}" type="sibTrans" cxnId="{86CD572C-0B76-441A-A31B-71FB5D5142FB}">
      <dgm:prSet/>
      <dgm:spPr/>
      <dgm:t>
        <a:bodyPr/>
        <a:lstStyle/>
        <a:p>
          <a:endParaRPr lang="en-IE"/>
        </a:p>
      </dgm:t>
    </dgm:pt>
    <dgm:pt modelId="{84C8B717-8EA3-4120-A061-B71EDDCB6645}">
      <dgm:prSet phldrT="[Text]"/>
      <dgm:spPr/>
      <dgm:t>
        <a:bodyPr/>
        <a:lstStyle/>
        <a:p>
          <a:r>
            <a:rPr lang="en-IE" dirty="0" smtClean="0"/>
            <a:t>Harmful traditional practices</a:t>
          </a:r>
          <a:endParaRPr lang="en-IE" dirty="0"/>
        </a:p>
      </dgm:t>
    </dgm:pt>
    <dgm:pt modelId="{803EE8B3-17A7-42CD-ADFF-F8476275109A}" type="parTrans" cxnId="{EA62B653-F341-4324-B20D-A294F0E6A258}">
      <dgm:prSet/>
      <dgm:spPr/>
      <dgm:t>
        <a:bodyPr/>
        <a:lstStyle/>
        <a:p>
          <a:endParaRPr lang="en-IE"/>
        </a:p>
      </dgm:t>
    </dgm:pt>
    <dgm:pt modelId="{B8263073-BD36-48A7-A936-C623F1C02F9C}" type="sibTrans" cxnId="{EA62B653-F341-4324-B20D-A294F0E6A258}">
      <dgm:prSet/>
      <dgm:spPr/>
      <dgm:t>
        <a:bodyPr/>
        <a:lstStyle/>
        <a:p>
          <a:endParaRPr lang="en-IE"/>
        </a:p>
      </dgm:t>
    </dgm:pt>
    <dgm:pt modelId="{B0D3AE49-8848-49FA-919C-48394B90AEE4}">
      <dgm:prSet phldrT="[Text]"/>
      <dgm:spPr/>
      <dgm:t>
        <a:bodyPr/>
        <a:lstStyle/>
        <a:p>
          <a:r>
            <a:rPr lang="en-IE" dirty="0" smtClean="0"/>
            <a:t>Harmful social expectations </a:t>
          </a:r>
          <a:endParaRPr lang="en-IE" dirty="0"/>
        </a:p>
      </dgm:t>
    </dgm:pt>
    <dgm:pt modelId="{2B7B1704-4DB6-49EA-9C1D-6B15EEEFE518}" type="parTrans" cxnId="{8F240A4C-6FAE-4AE5-B827-7CF0ECD9234D}">
      <dgm:prSet/>
      <dgm:spPr/>
      <dgm:t>
        <a:bodyPr/>
        <a:lstStyle/>
        <a:p>
          <a:endParaRPr lang="en-IE"/>
        </a:p>
      </dgm:t>
    </dgm:pt>
    <dgm:pt modelId="{63ABB598-3B35-4C88-A920-E73CDDBC9725}" type="sibTrans" cxnId="{8F240A4C-6FAE-4AE5-B827-7CF0ECD9234D}">
      <dgm:prSet/>
      <dgm:spPr/>
      <dgm:t>
        <a:bodyPr/>
        <a:lstStyle/>
        <a:p>
          <a:endParaRPr lang="en-IE"/>
        </a:p>
      </dgm:t>
    </dgm:pt>
    <dgm:pt modelId="{75C104B1-628D-4708-A60C-669EEDE3BC86}" type="pres">
      <dgm:prSet presAssocID="{3AF52FFC-111D-479E-AE1E-D8CDC43A13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03A2EA8-D3C3-425C-B328-CAE4CC615981}" type="pres">
      <dgm:prSet presAssocID="{87798478-40BE-430E-9AA3-F4169506C0D9}" presName="centerShape" presStyleLbl="node0" presStyleIdx="0" presStyleCnt="1"/>
      <dgm:spPr/>
      <dgm:t>
        <a:bodyPr/>
        <a:lstStyle/>
        <a:p>
          <a:endParaRPr lang="en-IE"/>
        </a:p>
      </dgm:t>
    </dgm:pt>
    <dgm:pt modelId="{01AB55B3-C5FA-41CC-ADF4-2E2850C5C6CF}" type="pres">
      <dgm:prSet presAssocID="{E39F0B15-6108-4171-8146-F0B02304022A}" presName="parTrans" presStyleLbl="sibTrans2D1" presStyleIdx="0" presStyleCnt="6"/>
      <dgm:spPr/>
      <dgm:t>
        <a:bodyPr/>
        <a:lstStyle/>
        <a:p>
          <a:endParaRPr lang="en-IE"/>
        </a:p>
      </dgm:t>
    </dgm:pt>
    <dgm:pt modelId="{D6AF9EDA-741D-49F0-99CC-B5E85BF97ED9}" type="pres">
      <dgm:prSet presAssocID="{E39F0B15-6108-4171-8146-F0B02304022A}" presName="connectorText" presStyleLbl="sibTrans2D1" presStyleIdx="0" presStyleCnt="6"/>
      <dgm:spPr/>
      <dgm:t>
        <a:bodyPr/>
        <a:lstStyle/>
        <a:p>
          <a:endParaRPr lang="en-IE"/>
        </a:p>
      </dgm:t>
    </dgm:pt>
    <dgm:pt modelId="{894A6CCE-DE34-4B38-A4BD-F224CC547229}" type="pres">
      <dgm:prSet presAssocID="{8737AD5E-7529-469E-A5A2-83F146929F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F589A9-5851-415D-8FF3-7F9585140B13}" type="pres">
      <dgm:prSet presAssocID="{4B35B03D-E349-4424-8F2E-A7ECACD36AE8}" presName="parTrans" presStyleLbl="sibTrans2D1" presStyleIdx="1" presStyleCnt="6"/>
      <dgm:spPr/>
      <dgm:t>
        <a:bodyPr/>
        <a:lstStyle/>
        <a:p>
          <a:endParaRPr lang="en-IE"/>
        </a:p>
      </dgm:t>
    </dgm:pt>
    <dgm:pt modelId="{2172EC1F-2121-44E2-8041-0E3AECAFFD1E}" type="pres">
      <dgm:prSet presAssocID="{4B35B03D-E349-4424-8F2E-A7ECACD36AE8}" presName="connectorText" presStyleLbl="sibTrans2D1" presStyleIdx="1" presStyleCnt="6"/>
      <dgm:spPr/>
      <dgm:t>
        <a:bodyPr/>
        <a:lstStyle/>
        <a:p>
          <a:endParaRPr lang="en-IE"/>
        </a:p>
      </dgm:t>
    </dgm:pt>
    <dgm:pt modelId="{FEC4DFEC-C029-4CA4-A768-EDEEA4DA2DBD}" type="pres">
      <dgm:prSet presAssocID="{2EF70DE3-116F-4A4F-885D-B06779DF38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A9AA88-DC00-4067-B621-B586E8B27A44}" type="pres">
      <dgm:prSet presAssocID="{EBA693DA-2076-4B81-9405-32B2C9266DE1}" presName="parTrans" presStyleLbl="sibTrans2D1" presStyleIdx="2" presStyleCnt="6"/>
      <dgm:spPr/>
      <dgm:t>
        <a:bodyPr/>
        <a:lstStyle/>
        <a:p>
          <a:endParaRPr lang="en-IE"/>
        </a:p>
      </dgm:t>
    </dgm:pt>
    <dgm:pt modelId="{F8418A27-14C3-4A8B-8116-BF15F48EBCC0}" type="pres">
      <dgm:prSet presAssocID="{EBA693DA-2076-4B81-9405-32B2C9266DE1}" presName="connectorText" presStyleLbl="sibTrans2D1" presStyleIdx="2" presStyleCnt="6"/>
      <dgm:spPr/>
      <dgm:t>
        <a:bodyPr/>
        <a:lstStyle/>
        <a:p>
          <a:endParaRPr lang="en-IE"/>
        </a:p>
      </dgm:t>
    </dgm:pt>
    <dgm:pt modelId="{7B6B7978-952C-4819-BD6A-5AD43B4CEA55}" type="pres">
      <dgm:prSet presAssocID="{D259A587-7F3F-4BAD-B838-8D57961584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A62010-39D4-4907-B2B8-C6BC1444CE13}" type="pres">
      <dgm:prSet presAssocID="{008DA534-4C28-406D-8DF9-C178EF988E95}" presName="parTrans" presStyleLbl="sibTrans2D1" presStyleIdx="3" presStyleCnt="6"/>
      <dgm:spPr/>
      <dgm:t>
        <a:bodyPr/>
        <a:lstStyle/>
        <a:p>
          <a:endParaRPr lang="en-IE"/>
        </a:p>
      </dgm:t>
    </dgm:pt>
    <dgm:pt modelId="{704CCC0F-E084-4D9F-B269-F35325BC7E25}" type="pres">
      <dgm:prSet presAssocID="{008DA534-4C28-406D-8DF9-C178EF988E95}" presName="connectorText" presStyleLbl="sibTrans2D1" presStyleIdx="3" presStyleCnt="6"/>
      <dgm:spPr/>
      <dgm:t>
        <a:bodyPr/>
        <a:lstStyle/>
        <a:p>
          <a:endParaRPr lang="en-IE"/>
        </a:p>
      </dgm:t>
    </dgm:pt>
    <dgm:pt modelId="{8B070199-4D31-4529-9D9F-B4543E6C9646}" type="pres">
      <dgm:prSet presAssocID="{4782145B-5044-498F-BA42-7575E4CE59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B89DC56-03A7-4397-8F88-9910A6B18144}" type="pres">
      <dgm:prSet presAssocID="{803EE8B3-17A7-42CD-ADFF-F8476275109A}" presName="parTrans" presStyleLbl="sibTrans2D1" presStyleIdx="4" presStyleCnt="6"/>
      <dgm:spPr/>
      <dgm:t>
        <a:bodyPr/>
        <a:lstStyle/>
        <a:p>
          <a:endParaRPr lang="en-IE"/>
        </a:p>
      </dgm:t>
    </dgm:pt>
    <dgm:pt modelId="{C504E469-AF00-4FEA-A9FB-5CBD6B685BEE}" type="pres">
      <dgm:prSet presAssocID="{803EE8B3-17A7-42CD-ADFF-F8476275109A}" presName="connectorText" presStyleLbl="sibTrans2D1" presStyleIdx="4" presStyleCnt="6"/>
      <dgm:spPr/>
      <dgm:t>
        <a:bodyPr/>
        <a:lstStyle/>
        <a:p>
          <a:endParaRPr lang="en-IE"/>
        </a:p>
      </dgm:t>
    </dgm:pt>
    <dgm:pt modelId="{1AAD64DA-2C27-492D-B069-661C7D974C07}" type="pres">
      <dgm:prSet presAssocID="{84C8B717-8EA3-4120-A061-B71EDDCB66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3E76049-6E6B-4991-A1FE-44EB96EF0D24}" type="pres">
      <dgm:prSet presAssocID="{2B7B1704-4DB6-49EA-9C1D-6B15EEEFE518}" presName="parTrans" presStyleLbl="sibTrans2D1" presStyleIdx="5" presStyleCnt="6"/>
      <dgm:spPr/>
      <dgm:t>
        <a:bodyPr/>
        <a:lstStyle/>
        <a:p>
          <a:endParaRPr lang="en-IE"/>
        </a:p>
      </dgm:t>
    </dgm:pt>
    <dgm:pt modelId="{96A5F4F7-5575-43B4-84CD-E17623D19EF9}" type="pres">
      <dgm:prSet presAssocID="{2B7B1704-4DB6-49EA-9C1D-6B15EEEFE518}" presName="connectorText" presStyleLbl="sibTrans2D1" presStyleIdx="5" presStyleCnt="6"/>
      <dgm:spPr/>
      <dgm:t>
        <a:bodyPr/>
        <a:lstStyle/>
        <a:p>
          <a:endParaRPr lang="en-IE"/>
        </a:p>
      </dgm:t>
    </dgm:pt>
    <dgm:pt modelId="{BD0D1C64-3E72-4490-A824-A634674263D3}" type="pres">
      <dgm:prSet presAssocID="{B0D3AE49-8848-49FA-919C-48394B90AE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2DA74F19-F497-4059-ABF1-6716F5087CAB}" type="presOf" srcId="{8737AD5E-7529-469E-A5A2-83F146929F2F}" destId="{894A6CCE-DE34-4B38-A4BD-F224CC547229}" srcOrd="0" destOrd="0" presId="urn:microsoft.com/office/officeart/2005/8/layout/radial5"/>
    <dgm:cxn modelId="{15145F69-BED9-46C3-ABBE-EB34618D5B86}" type="presOf" srcId="{008DA534-4C28-406D-8DF9-C178EF988E95}" destId="{704CCC0F-E084-4D9F-B269-F35325BC7E25}" srcOrd="1" destOrd="0" presId="urn:microsoft.com/office/officeart/2005/8/layout/radial5"/>
    <dgm:cxn modelId="{3ACAB5B8-A621-4C64-A265-7EE8CE6DE923}" srcId="{3AF52FFC-111D-479E-AE1E-D8CDC43A1336}" destId="{87798478-40BE-430E-9AA3-F4169506C0D9}" srcOrd="0" destOrd="0" parTransId="{1F5FDD20-7C68-42B7-BE69-BB0EBCACD107}" sibTransId="{2D6AFA5A-CEF7-4BEE-82F2-45665248EDE9}"/>
    <dgm:cxn modelId="{4CB28D52-BBFC-4550-B2F0-F47626476B02}" type="presOf" srcId="{B0D3AE49-8848-49FA-919C-48394B90AEE4}" destId="{BD0D1C64-3E72-4490-A824-A634674263D3}" srcOrd="0" destOrd="0" presId="urn:microsoft.com/office/officeart/2005/8/layout/radial5"/>
    <dgm:cxn modelId="{208D2886-CCC9-4AED-A842-3815213145BF}" type="presOf" srcId="{84C8B717-8EA3-4120-A061-B71EDDCB6645}" destId="{1AAD64DA-2C27-492D-B069-661C7D974C07}" srcOrd="0" destOrd="0" presId="urn:microsoft.com/office/officeart/2005/8/layout/radial5"/>
    <dgm:cxn modelId="{EAB8B4A4-A9D6-4DE4-8C1F-E2242352E3BE}" srcId="{87798478-40BE-430E-9AA3-F4169506C0D9}" destId="{2EF70DE3-116F-4A4F-885D-B06779DF384C}" srcOrd="1" destOrd="0" parTransId="{4B35B03D-E349-4424-8F2E-A7ECACD36AE8}" sibTransId="{FF3E791B-E197-44FF-96E0-ABFEE1010B9B}"/>
    <dgm:cxn modelId="{94A517AF-01E2-4E75-B4F1-7980CC7BB604}" srcId="{87798478-40BE-430E-9AA3-F4169506C0D9}" destId="{D259A587-7F3F-4BAD-B838-8D5796158417}" srcOrd="2" destOrd="0" parTransId="{EBA693DA-2076-4B81-9405-32B2C9266DE1}" sibTransId="{611B31A3-BBAE-48B6-9252-CEA8005FD485}"/>
    <dgm:cxn modelId="{65FD82EF-DF54-47C2-AF7C-7E12A1CDABC0}" type="presOf" srcId="{4782145B-5044-498F-BA42-7575E4CE591C}" destId="{8B070199-4D31-4529-9D9F-B4543E6C9646}" srcOrd="0" destOrd="0" presId="urn:microsoft.com/office/officeart/2005/8/layout/radial5"/>
    <dgm:cxn modelId="{81B4857D-8F34-4B6D-8F8A-C21D5DE6C077}" type="presOf" srcId="{803EE8B3-17A7-42CD-ADFF-F8476275109A}" destId="{9B89DC56-03A7-4397-8F88-9910A6B18144}" srcOrd="0" destOrd="0" presId="urn:microsoft.com/office/officeart/2005/8/layout/radial5"/>
    <dgm:cxn modelId="{4111DA68-78C0-4FD4-A414-AF937ECF03E3}" type="presOf" srcId="{EBA693DA-2076-4B81-9405-32B2C9266DE1}" destId="{F6A9AA88-DC00-4067-B621-B586E8B27A44}" srcOrd="0" destOrd="0" presId="urn:microsoft.com/office/officeart/2005/8/layout/radial5"/>
    <dgm:cxn modelId="{07B33239-8D95-4E42-A466-58E8EC652266}" type="presOf" srcId="{2EF70DE3-116F-4A4F-885D-B06779DF384C}" destId="{FEC4DFEC-C029-4CA4-A768-EDEEA4DA2DBD}" srcOrd="0" destOrd="0" presId="urn:microsoft.com/office/officeart/2005/8/layout/radial5"/>
    <dgm:cxn modelId="{E2E443B5-F898-4997-A721-7854B443032E}" srcId="{87798478-40BE-430E-9AA3-F4169506C0D9}" destId="{8737AD5E-7529-469E-A5A2-83F146929F2F}" srcOrd="0" destOrd="0" parTransId="{E39F0B15-6108-4171-8146-F0B02304022A}" sibTransId="{CA050FA1-965A-49A5-84ED-D1C90F8AE08E}"/>
    <dgm:cxn modelId="{5F116EAF-55EF-479D-94E1-DA969B0D42B6}" type="presOf" srcId="{D259A587-7F3F-4BAD-B838-8D5796158417}" destId="{7B6B7978-952C-4819-BD6A-5AD43B4CEA55}" srcOrd="0" destOrd="0" presId="urn:microsoft.com/office/officeart/2005/8/layout/radial5"/>
    <dgm:cxn modelId="{86CD572C-0B76-441A-A31B-71FB5D5142FB}" srcId="{87798478-40BE-430E-9AA3-F4169506C0D9}" destId="{4782145B-5044-498F-BA42-7575E4CE591C}" srcOrd="3" destOrd="0" parTransId="{008DA534-4C28-406D-8DF9-C178EF988E95}" sibTransId="{843A8C28-E66F-4877-9370-9362A94DDD20}"/>
    <dgm:cxn modelId="{2929B646-BB4D-4147-9211-D3AC470E3297}" type="presOf" srcId="{87798478-40BE-430E-9AA3-F4169506C0D9}" destId="{303A2EA8-D3C3-425C-B328-CAE4CC615981}" srcOrd="0" destOrd="0" presId="urn:microsoft.com/office/officeart/2005/8/layout/radial5"/>
    <dgm:cxn modelId="{8F240A4C-6FAE-4AE5-B827-7CF0ECD9234D}" srcId="{87798478-40BE-430E-9AA3-F4169506C0D9}" destId="{B0D3AE49-8848-49FA-919C-48394B90AEE4}" srcOrd="5" destOrd="0" parTransId="{2B7B1704-4DB6-49EA-9C1D-6B15EEEFE518}" sibTransId="{63ABB598-3B35-4C88-A920-E73CDDBC9725}"/>
    <dgm:cxn modelId="{BF311C1D-F6F7-42CA-839F-F67099279E8F}" type="presOf" srcId="{2B7B1704-4DB6-49EA-9C1D-6B15EEEFE518}" destId="{23E76049-6E6B-4991-A1FE-44EB96EF0D24}" srcOrd="0" destOrd="0" presId="urn:microsoft.com/office/officeart/2005/8/layout/radial5"/>
    <dgm:cxn modelId="{4DBA8BB4-B901-467A-A63B-9D01A47073CF}" type="presOf" srcId="{008DA534-4C28-406D-8DF9-C178EF988E95}" destId="{B2A62010-39D4-4907-B2B8-C6BC1444CE13}" srcOrd="0" destOrd="0" presId="urn:microsoft.com/office/officeart/2005/8/layout/radial5"/>
    <dgm:cxn modelId="{FBE2F5FA-492A-4D9B-B537-970575F93E1E}" type="presOf" srcId="{4B35B03D-E349-4424-8F2E-A7ECACD36AE8}" destId="{55F589A9-5851-415D-8FF3-7F9585140B13}" srcOrd="0" destOrd="0" presId="urn:microsoft.com/office/officeart/2005/8/layout/radial5"/>
    <dgm:cxn modelId="{2E6635B3-789A-4839-9DB7-0CC87BD3BD91}" type="presOf" srcId="{2B7B1704-4DB6-49EA-9C1D-6B15EEEFE518}" destId="{96A5F4F7-5575-43B4-84CD-E17623D19EF9}" srcOrd="1" destOrd="0" presId="urn:microsoft.com/office/officeart/2005/8/layout/radial5"/>
    <dgm:cxn modelId="{EA62B653-F341-4324-B20D-A294F0E6A258}" srcId="{87798478-40BE-430E-9AA3-F4169506C0D9}" destId="{84C8B717-8EA3-4120-A061-B71EDDCB6645}" srcOrd="4" destOrd="0" parTransId="{803EE8B3-17A7-42CD-ADFF-F8476275109A}" sibTransId="{B8263073-BD36-48A7-A936-C623F1C02F9C}"/>
    <dgm:cxn modelId="{98513FD5-5DAE-4F47-B7D0-17E8E29D18DD}" type="presOf" srcId="{4B35B03D-E349-4424-8F2E-A7ECACD36AE8}" destId="{2172EC1F-2121-44E2-8041-0E3AECAFFD1E}" srcOrd="1" destOrd="0" presId="urn:microsoft.com/office/officeart/2005/8/layout/radial5"/>
    <dgm:cxn modelId="{FF92666A-1580-409F-8494-989995EB80C8}" type="presOf" srcId="{803EE8B3-17A7-42CD-ADFF-F8476275109A}" destId="{C504E469-AF00-4FEA-A9FB-5CBD6B685BEE}" srcOrd="1" destOrd="0" presId="urn:microsoft.com/office/officeart/2005/8/layout/radial5"/>
    <dgm:cxn modelId="{1DDF2707-56D6-4F64-AEFE-C0D18E539DC4}" type="presOf" srcId="{EBA693DA-2076-4B81-9405-32B2C9266DE1}" destId="{F8418A27-14C3-4A8B-8116-BF15F48EBCC0}" srcOrd="1" destOrd="0" presId="urn:microsoft.com/office/officeart/2005/8/layout/radial5"/>
    <dgm:cxn modelId="{A104C586-CA74-4140-B642-A7C8611D73FF}" type="presOf" srcId="{3AF52FFC-111D-479E-AE1E-D8CDC43A1336}" destId="{75C104B1-628D-4708-A60C-669EEDE3BC86}" srcOrd="0" destOrd="0" presId="urn:microsoft.com/office/officeart/2005/8/layout/radial5"/>
    <dgm:cxn modelId="{3BF665E1-315D-4122-B504-79645AF62326}" type="presOf" srcId="{E39F0B15-6108-4171-8146-F0B02304022A}" destId="{01AB55B3-C5FA-41CC-ADF4-2E2850C5C6CF}" srcOrd="0" destOrd="0" presId="urn:microsoft.com/office/officeart/2005/8/layout/radial5"/>
    <dgm:cxn modelId="{16B65464-A001-4338-AB44-DE28A868BD61}" type="presOf" srcId="{E39F0B15-6108-4171-8146-F0B02304022A}" destId="{D6AF9EDA-741D-49F0-99CC-B5E85BF97ED9}" srcOrd="1" destOrd="0" presId="urn:microsoft.com/office/officeart/2005/8/layout/radial5"/>
    <dgm:cxn modelId="{1CF3F247-E715-429E-A3E1-6EDF6391736C}" type="presParOf" srcId="{75C104B1-628D-4708-A60C-669EEDE3BC86}" destId="{303A2EA8-D3C3-425C-B328-CAE4CC615981}" srcOrd="0" destOrd="0" presId="urn:microsoft.com/office/officeart/2005/8/layout/radial5"/>
    <dgm:cxn modelId="{9624BC0A-8DD4-4AB8-8516-57736B58616D}" type="presParOf" srcId="{75C104B1-628D-4708-A60C-669EEDE3BC86}" destId="{01AB55B3-C5FA-41CC-ADF4-2E2850C5C6CF}" srcOrd="1" destOrd="0" presId="urn:microsoft.com/office/officeart/2005/8/layout/radial5"/>
    <dgm:cxn modelId="{3D281080-C527-4C71-A132-BDE6D8101CCC}" type="presParOf" srcId="{01AB55B3-C5FA-41CC-ADF4-2E2850C5C6CF}" destId="{D6AF9EDA-741D-49F0-99CC-B5E85BF97ED9}" srcOrd="0" destOrd="0" presId="urn:microsoft.com/office/officeart/2005/8/layout/radial5"/>
    <dgm:cxn modelId="{A24D4B69-3080-48A5-AF7D-195C9954B976}" type="presParOf" srcId="{75C104B1-628D-4708-A60C-669EEDE3BC86}" destId="{894A6CCE-DE34-4B38-A4BD-F224CC547229}" srcOrd="2" destOrd="0" presId="urn:microsoft.com/office/officeart/2005/8/layout/radial5"/>
    <dgm:cxn modelId="{FE8D8F5C-83AE-4CF1-AB97-932F16CB8D0D}" type="presParOf" srcId="{75C104B1-628D-4708-A60C-669EEDE3BC86}" destId="{55F589A9-5851-415D-8FF3-7F9585140B13}" srcOrd="3" destOrd="0" presId="urn:microsoft.com/office/officeart/2005/8/layout/radial5"/>
    <dgm:cxn modelId="{1373E46A-8B29-4A03-A9BB-B830543EA1C2}" type="presParOf" srcId="{55F589A9-5851-415D-8FF3-7F9585140B13}" destId="{2172EC1F-2121-44E2-8041-0E3AECAFFD1E}" srcOrd="0" destOrd="0" presId="urn:microsoft.com/office/officeart/2005/8/layout/radial5"/>
    <dgm:cxn modelId="{F7800933-5F8C-4F46-A220-6473CD3DDFF7}" type="presParOf" srcId="{75C104B1-628D-4708-A60C-669EEDE3BC86}" destId="{FEC4DFEC-C029-4CA4-A768-EDEEA4DA2DBD}" srcOrd="4" destOrd="0" presId="urn:microsoft.com/office/officeart/2005/8/layout/radial5"/>
    <dgm:cxn modelId="{2B7EFBA0-256B-4DFE-BA64-3232944A2923}" type="presParOf" srcId="{75C104B1-628D-4708-A60C-669EEDE3BC86}" destId="{F6A9AA88-DC00-4067-B621-B586E8B27A44}" srcOrd="5" destOrd="0" presId="urn:microsoft.com/office/officeart/2005/8/layout/radial5"/>
    <dgm:cxn modelId="{78703E1F-ADD2-461A-A9CA-F594BC1BA37B}" type="presParOf" srcId="{F6A9AA88-DC00-4067-B621-B586E8B27A44}" destId="{F8418A27-14C3-4A8B-8116-BF15F48EBCC0}" srcOrd="0" destOrd="0" presId="urn:microsoft.com/office/officeart/2005/8/layout/radial5"/>
    <dgm:cxn modelId="{35521F26-1E1D-42BB-8A05-D1D490B3B05E}" type="presParOf" srcId="{75C104B1-628D-4708-A60C-669EEDE3BC86}" destId="{7B6B7978-952C-4819-BD6A-5AD43B4CEA55}" srcOrd="6" destOrd="0" presId="urn:microsoft.com/office/officeart/2005/8/layout/radial5"/>
    <dgm:cxn modelId="{8F9D8E94-F840-4A19-8CCE-1585C2892807}" type="presParOf" srcId="{75C104B1-628D-4708-A60C-669EEDE3BC86}" destId="{B2A62010-39D4-4907-B2B8-C6BC1444CE13}" srcOrd="7" destOrd="0" presId="urn:microsoft.com/office/officeart/2005/8/layout/radial5"/>
    <dgm:cxn modelId="{8BBD64B1-BF0B-492D-A574-0B82D7B08D1B}" type="presParOf" srcId="{B2A62010-39D4-4907-B2B8-C6BC1444CE13}" destId="{704CCC0F-E084-4D9F-B269-F35325BC7E25}" srcOrd="0" destOrd="0" presId="urn:microsoft.com/office/officeart/2005/8/layout/radial5"/>
    <dgm:cxn modelId="{04C3A19E-98D4-4501-82E2-BEDE07D0F341}" type="presParOf" srcId="{75C104B1-628D-4708-A60C-669EEDE3BC86}" destId="{8B070199-4D31-4529-9D9F-B4543E6C9646}" srcOrd="8" destOrd="0" presId="urn:microsoft.com/office/officeart/2005/8/layout/radial5"/>
    <dgm:cxn modelId="{54F21764-C6B7-4AA0-94F5-9358E87379CA}" type="presParOf" srcId="{75C104B1-628D-4708-A60C-669EEDE3BC86}" destId="{9B89DC56-03A7-4397-8F88-9910A6B18144}" srcOrd="9" destOrd="0" presId="urn:microsoft.com/office/officeart/2005/8/layout/radial5"/>
    <dgm:cxn modelId="{C494E1A8-7E4F-42F2-BA49-D2E5B040DCE0}" type="presParOf" srcId="{9B89DC56-03A7-4397-8F88-9910A6B18144}" destId="{C504E469-AF00-4FEA-A9FB-5CBD6B685BEE}" srcOrd="0" destOrd="0" presId="urn:microsoft.com/office/officeart/2005/8/layout/radial5"/>
    <dgm:cxn modelId="{C9261A12-EB31-47DA-BD94-5C3EC3191901}" type="presParOf" srcId="{75C104B1-628D-4708-A60C-669EEDE3BC86}" destId="{1AAD64DA-2C27-492D-B069-661C7D974C07}" srcOrd="10" destOrd="0" presId="urn:microsoft.com/office/officeart/2005/8/layout/radial5"/>
    <dgm:cxn modelId="{6F4A997B-D363-4788-BCB4-854D7B0425A6}" type="presParOf" srcId="{75C104B1-628D-4708-A60C-669EEDE3BC86}" destId="{23E76049-6E6B-4991-A1FE-44EB96EF0D24}" srcOrd="11" destOrd="0" presId="urn:microsoft.com/office/officeart/2005/8/layout/radial5"/>
    <dgm:cxn modelId="{C29D43CB-8ED7-40F8-A6AF-A0065A5EF57F}" type="presParOf" srcId="{23E76049-6E6B-4991-A1FE-44EB96EF0D24}" destId="{96A5F4F7-5575-43B4-84CD-E17623D19EF9}" srcOrd="0" destOrd="0" presId="urn:microsoft.com/office/officeart/2005/8/layout/radial5"/>
    <dgm:cxn modelId="{7AF830FC-B43A-49F2-9093-57AF98ADB45D}" type="presParOf" srcId="{75C104B1-628D-4708-A60C-669EEDE3BC86}" destId="{BD0D1C64-3E72-4490-A824-A634674263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F52FFC-111D-479E-AE1E-D8CDC43A1336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798478-40BE-430E-9AA3-F4169506C0D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1F5FDD20-7C68-42B7-BE69-BB0EBCACD107}" type="parTrans" cxnId="{3ACAB5B8-A621-4C64-A265-7EE8CE6DE923}">
      <dgm:prSet/>
      <dgm:spPr/>
      <dgm:t>
        <a:bodyPr/>
        <a:lstStyle/>
        <a:p>
          <a:endParaRPr lang="en-IE"/>
        </a:p>
      </dgm:t>
    </dgm:pt>
    <dgm:pt modelId="{2D6AFA5A-CEF7-4BEE-82F2-45665248EDE9}" type="sibTrans" cxnId="{3ACAB5B8-A621-4C64-A265-7EE8CE6DE923}">
      <dgm:prSet/>
      <dgm:spPr/>
      <dgm:t>
        <a:bodyPr/>
        <a:lstStyle/>
        <a:p>
          <a:endParaRPr lang="en-IE"/>
        </a:p>
      </dgm:t>
    </dgm:pt>
    <dgm:pt modelId="{8737AD5E-7529-469E-A5A2-83F146929F2F}">
      <dgm:prSet phldrT="[Text]"/>
      <dgm:spPr/>
      <dgm:t>
        <a:bodyPr/>
        <a:lstStyle/>
        <a:p>
          <a:r>
            <a:rPr lang="en-IE" dirty="0" smtClean="0"/>
            <a:t>Access to resources and opportunities</a:t>
          </a:r>
          <a:endParaRPr lang="en-IE" dirty="0"/>
        </a:p>
      </dgm:t>
    </dgm:pt>
    <dgm:pt modelId="{E39F0B15-6108-4171-8146-F0B02304022A}" type="parTrans" cxnId="{E2E443B5-F898-4997-A721-7854B443032E}">
      <dgm:prSet/>
      <dgm:spPr/>
      <dgm:t>
        <a:bodyPr/>
        <a:lstStyle/>
        <a:p>
          <a:endParaRPr lang="en-IE"/>
        </a:p>
      </dgm:t>
    </dgm:pt>
    <dgm:pt modelId="{CA050FA1-965A-49A5-84ED-D1C90F8AE08E}" type="sibTrans" cxnId="{E2E443B5-F898-4997-A721-7854B443032E}">
      <dgm:prSet/>
      <dgm:spPr/>
      <dgm:t>
        <a:bodyPr/>
        <a:lstStyle/>
        <a:p>
          <a:endParaRPr lang="en-IE"/>
        </a:p>
      </dgm:t>
    </dgm:pt>
    <dgm:pt modelId="{2EF70DE3-116F-4A4F-885D-B06779DF384C}">
      <dgm:prSet phldrT="[Text]"/>
      <dgm:spPr/>
      <dgm:t>
        <a:bodyPr/>
        <a:lstStyle/>
        <a:p>
          <a:r>
            <a:rPr lang="en-IE" dirty="0" smtClean="0"/>
            <a:t>Decision making in the household</a:t>
          </a:r>
          <a:endParaRPr lang="en-IE" dirty="0"/>
        </a:p>
      </dgm:t>
    </dgm:pt>
    <dgm:pt modelId="{4B35B03D-E349-4424-8F2E-A7ECACD36AE8}" type="parTrans" cxnId="{EAB8B4A4-A9D6-4DE4-8C1F-E2242352E3BE}">
      <dgm:prSet/>
      <dgm:spPr/>
      <dgm:t>
        <a:bodyPr/>
        <a:lstStyle/>
        <a:p>
          <a:endParaRPr lang="en-IE"/>
        </a:p>
      </dgm:t>
    </dgm:pt>
    <dgm:pt modelId="{FF3E791B-E197-44FF-96E0-ABFEE1010B9B}" type="sibTrans" cxnId="{EAB8B4A4-A9D6-4DE4-8C1F-E2242352E3BE}">
      <dgm:prSet/>
      <dgm:spPr/>
      <dgm:t>
        <a:bodyPr/>
        <a:lstStyle/>
        <a:p>
          <a:endParaRPr lang="en-IE"/>
        </a:p>
      </dgm:t>
    </dgm:pt>
    <dgm:pt modelId="{D259A587-7F3F-4BAD-B838-8D5796158417}">
      <dgm:prSet phldrT="[Text]"/>
      <dgm:spPr/>
      <dgm:t>
        <a:bodyPr/>
        <a:lstStyle/>
        <a:p>
          <a:r>
            <a:rPr lang="en-IE" dirty="0" smtClean="0"/>
            <a:t>Health seeking behaviour </a:t>
          </a:r>
          <a:endParaRPr lang="en-IE" dirty="0"/>
        </a:p>
      </dgm:t>
    </dgm:pt>
    <dgm:pt modelId="{EBA693DA-2076-4B81-9405-32B2C9266DE1}" type="parTrans" cxnId="{94A517AF-01E2-4E75-B4F1-7980CC7BB604}">
      <dgm:prSet/>
      <dgm:spPr/>
      <dgm:t>
        <a:bodyPr/>
        <a:lstStyle/>
        <a:p>
          <a:endParaRPr lang="en-IE"/>
        </a:p>
      </dgm:t>
    </dgm:pt>
    <dgm:pt modelId="{611B31A3-BBAE-48B6-9252-CEA8005FD485}" type="sibTrans" cxnId="{94A517AF-01E2-4E75-B4F1-7980CC7BB604}">
      <dgm:prSet/>
      <dgm:spPr/>
      <dgm:t>
        <a:bodyPr/>
        <a:lstStyle/>
        <a:p>
          <a:endParaRPr lang="en-IE"/>
        </a:p>
      </dgm:t>
    </dgm:pt>
    <dgm:pt modelId="{4782145B-5044-498F-BA42-7575E4CE591C}">
      <dgm:prSet phldrT="[Text]"/>
      <dgm:spPr/>
      <dgm:t>
        <a:bodyPr/>
        <a:lstStyle/>
        <a:p>
          <a:r>
            <a:rPr lang="en-IE" dirty="0" smtClean="0"/>
            <a:t>Access to health information </a:t>
          </a:r>
          <a:endParaRPr lang="en-IE" dirty="0"/>
        </a:p>
      </dgm:t>
    </dgm:pt>
    <dgm:pt modelId="{008DA534-4C28-406D-8DF9-C178EF988E95}" type="parTrans" cxnId="{86CD572C-0B76-441A-A31B-71FB5D5142FB}">
      <dgm:prSet/>
      <dgm:spPr/>
      <dgm:t>
        <a:bodyPr/>
        <a:lstStyle/>
        <a:p>
          <a:endParaRPr lang="en-IE"/>
        </a:p>
      </dgm:t>
    </dgm:pt>
    <dgm:pt modelId="{843A8C28-E66F-4877-9370-9362A94DDD20}" type="sibTrans" cxnId="{86CD572C-0B76-441A-A31B-71FB5D5142FB}">
      <dgm:prSet/>
      <dgm:spPr/>
      <dgm:t>
        <a:bodyPr/>
        <a:lstStyle/>
        <a:p>
          <a:endParaRPr lang="en-IE"/>
        </a:p>
      </dgm:t>
    </dgm:pt>
    <dgm:pt modelId="{84C8B717-8EA3-4120-A061-B71EDDCB664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Harmful traditional practices</a:t>
          </a:r>
          <a:endParaRPr lang="en-IE" dirty="0"/>
        </a:p>
      </dgm:t>
    </dgm:pt>
    <dgm:pt modelId="{803EE8B3-17A7-42CD-ADFF-F8476275109A}" type="parTrans" cxnId="{EA62B653-F341-4324-B20D-A294F0E6A258}">
      <dgm:prSet/>
      <dgm:spPr/>
      <dgm:t>
        <a:bodyPr/>
        <a:lstStyle/>
        <a:p>
          <a:endParaRPr lang="en-IE"/>
        </a:p>
      </dgm:t>
    </dgm:pt>
    <dgm:pt modelId="{B8263073-BD36-48A7-A936-C623F1C02F9C}" type="sibTrans" cxnId="{EA62B653-F341-4324-B20D-A294F0E6A258}">
      <dgm:prSet/>
      <dgm:spPr/>
      <dgm:t>
        <a:bodyPr/>
        <a:lstStyle/>
        <a:p>
          <a:endParaRPr lang="en-IE"/>
        </a:p>
      </dgm:t>
    </dgm:pt>
    <dgm:pt modelId="{B0D3AE49-8848-49FA-919C-48394B90AEE4}">
      <dgm:prSet phldrT="[Text]"/>
      <dgm:spPr/>
      <dgm:t>
        <a:bodyPr/>
        <a:lstStyle/>
        <a:p>
          <a:r>
            <a:rPr lang="en-IE" dirty="0" smtClean="0"/>
            <a:t>Harmful social expectations </a:t>
          </a:r>
          <a:endParaRPr lang="en-IE" dirty="0"/>
        </a:p>
      </dgm:t>
    </dgm:pt>
    <dgm:pt modelId="{2B7B1704-4DB6-49EA-9C1D-6B15EEEFE518}" type="parTrans" cxnId="{8F240A4C-6FAE-4AE5-B827-7CF0ECD9234D}">
      <dgm:prSet/>
      <dgm:spPr/>
      <dgm:t>
        <a:bodyPr/>
        <a:lstStyle/>
        <a:p>
          <a:endParaRPr lang="en-IE"/>
        </a:p>
      </dgm:t>
    </dgm:pt>
    <dgm:pt modelId="{63ABB598-3B35-4C88-A920-E73CDDBC9725}" type="sibTrans" cxnId="{8F240A4C-6FAE-4AE5-B827-7CF0ECD9234D}">
      <dgm:prSet/>
      <dgm:spPr/>
      <dgm:t>
        <a:bodyPr/>
        <a:lstStyle/>
        <a:p>
          <a:endParaRPr lang="en-IE"/>
        </a:p>
      </dgm:t>
    </dgm:pt>
    <dgm:pt modelId="{75C104B1-628D-4708-A60C-669EEDE3BC86}" type="pres">
      <dgm:prSet presAssocID="{3AF52FFC-111D-479E-AE1E-D8CDC43A13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03A2EA8-D3C3-425C-B328-CAE4CC615981}" type="pres">
      <dgm:prSet presAssocID="{87798478-40BE-430E-9AA3-F4169506C0D9}" presName="centerShape" presStyleLbl="node0" presStyleIdx="0" presStyleCnt="1"/>
      <dgm:spPr/>
      <dgm:t>
        <a:bodyPr/>
        <a:lstStyle/>
        <a:p>
          <a:endParaRPr lang="en-IE"/>
        </a:p>
      </dgm:t>
    </dgm:pt>
    <dgm:pt modelId="{01AB55B3-C5FA-41CC-ADF4-2E2850C5C6CF}" type="pres">
      <dgm:prSet presAssocID="{E39F0B15-6108-4171-8146-F0B02304022A}" presName="parTrans" presStyleLbl="sibTrans2D1" presStyleIdx="0" presStyleCnt="6"/>
      <dgm:spPr/>
      <dgm:t>
        <a:bodyPr/>
        <a:lstStyle/>
        <a:p>
          <a:endParaRPr lang="en-IE"/>
        </a:p>
      </dgm:t>
    </dgm:pt>
    <dgm:pt modelId="{D6AF9EDA-741D-49F0-99CC-B5E85BF97ED9}" type="pres">
      <dgm:prSet presAssocID="{E39F0B15-6108-4171-8146-F0B02304022A}" presName="connectorText" presStyleLbl="sibTrans2D1" presStyleIdx="0" presStyleCnt="6"/>
      <dgm:spPr/>
      <dgm:t>
        <a:bodyPr/>
        <a:lstStyle/>
        <a:p>
          <a:endParaRPr lang="en-IE"/>
        </a:p>
      </dgm:t>
    </dgm:pt>
    <dgm:pt modelId="{894A6CCE-DE34-4B38-A4BD-F224CC547229}" type="pres">
      <dgm:prSet presAssocID="{8737AD5E-7529-469E-A5A2-83F146929F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F589A9-5851-415D-8FF3-7F9585140B13}" type="pres">
      <dgm:prSet presAssocID="{4B35B03D-E349-4424-8F2E-A7ECACD36AE8}" presName="parTrans" presStyleLbl="sibTrans2D1" presStyleIdx="1" presStyleCnt="6"/>
      <dgm:spPr/>
      <dgm:t>
        <a:bodyPr/>
        <a:lstStyle/>
        <a:p>
          <a:endParaRPr lang="en-IE"/>
        </a:p>
      </dgm:t>
    </dgm:pt>
    <dgm:pt modelId="{2172EC1F-2121-44E2-8041-0E3AECAFFD1E}" type="pres">
      <dgm:prSet presAssocID="{4B35B03D-E349-4424-8F2E-A7ECACD36AE8}" presName="connectorText" presStyleLbl="sibTrans2D1" presStyleIdx="1" presStyleCnt="6"/>
      <dgm:spPr/>
      <dgm:t>
        <a:bodyPr/>
        <a:lstStyle/>
        <a:p>
          <a:endParaRPr lang="en-IE"/>
        </a:p>
      </dgm:t>
    </dgm:pt>
    <dgm:pt modelId="{FEC4DFEC-C029-4CA4-A768-EDEEA4DA2DBD}" type="pres">
      <dgm:prSet presAssocID="{2EF70DE3-116F-4A4F-885D-B06779DF38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A9AA88-DC00-4067-B621-B586E8B27A44}" type="pres">
      <dgm:prSet presAssocID="{EBA693DA-2076-4B81-9405-32B2C9266DE1}" presName="parTrans" presStyleLbl="sibTrans2D1" presStyleIdx="2" presStyleCnt="6"/>
      <dgm:spPr/>
      <dgm:t>
        <a:bodyPr/>
        <a:lstStyle/>
        <a:p>
          <a:endParaRPr lang="en-IE"/>
        </a:p>
      </dgm:t>
    </dgm:pt>
    <dgm:pt modelId="{F8418A27-14C3-4A8B-8116-BF15F48EBCC0}" type="pres">
      <dgm:prSet presAssocID="{EBA693DA-2076-4B81-9405-32B2C9266DE1}" presName="connectorText" presStyleLbl="sibTrans2D1" presStyleIdx="2" presStyleCnt="6"/>
      <dgm:spPr/>
      <dgm:t>
        <a:bodyPr/>
        <a:lstStyle/>
        <a:p>
          <a:endParaRPr lang="en-IE"/>
        </a:p>
      </dgm:t>
    </dgm:pt>
    <dgm:pt modelId="{7B6B7978-952C-4819-BD6A-5AD43B4CEA55}" type="pres">
      <dgm:prSet presAssocID="{D259A587-7F3F-4BAD-B838-8D57961584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A62010-39D4-4907-B2B8-C6BC1444CE13}" type="pres">
      <dgm:prSet presAssocID="{008DA534-4C28-406D-8DF9-C178EF988E95}" presName="parTrans" presStyleLbl="sibTrans2D1" presStyleIdx="3" presStyleCnt="6"/>
      <dgm:spPr/>
      <dgm:t>
        <a:bodyPr/>
        <a:lstStyle/>
        <a:p>
          <a:endParaRPr lang="en-IE"/>
        </a:p>
      </dgm:t>
    </dgm:pt>
    <dgm:pt modelId="{704CCC0F-E084-4D9F-B269-F35325BC7E25}" type="pres">
      <dgm:prSet presAssocID="{008DA534-4C28-406D-8DF9-C178EF988E95}" presName="connectorText" presStyleLbl="sibTrans2D1" presStyleIdx="3" presStyleCnt="6"/>
      <dgm:spPr/>
      <dgm:t>
        <a:bodyPr/>
        <a:lstStyle/>
        <a:p>
          <a:endParaRPr lang="en-IE"/>
        </a:p>
      </dgm:t>
    </dgm:pt>
    <dgm:pt modelId="{8B070199-4D31-4529-9D9F-B4543E6C9646}" type="pres">
      <dgm:prSet presAssocID="{4782145B-5044-498F-BA42-7575E4CE59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B89DC56-03A7-4397-8F88-9910A6B18144}" type="pres">
      <dgm:prSet presAssocID="{803EE8B3-17A7-42CD-ADFF-F8476275109A}" presName="parTrans" presStyleLbl="sibTrans2D1" presStyleIdx="4" presStyleCnt="6"/>
      <dgm:spPr/>
      <dgm:t>
        <a:bodyPr/>
        <a:lstStyle/>
        <a:p>
          <a:endParaRPr lang="en-IE"/>
        </a:p>
      </dgm:t>
    </dgm:pt>
    <dgm:pt modelId="{C504E469-AF00-4FEA-A9FB-5CBD6B685BEE}" type="pres">
      <dgm:prSet presAssocID="{803EE8B3-17A7-42CD-ADFF-F8476275109A}" presName="connectorText" presStyleLbl="sibTrans2D1" presStyleIdx="4" presStyleCnt="6"/>
      <dgm:spPr/>
      <dgm:t>
        <a:bodyPr/>
        <a:lstStyle/>
        <a:p>
          <a:endParaRPr lang="en-IE"/>
        </a:p>
      </dgm:t>
    </dgm:pt>
    <dgm:pt modelId="{1AAD64DA-2C27-492D-B069-661C7D974C07}" type="pres">
      <dgm:prSet presAssocID="{84C8B717-8EA3-4120-A061-B71EDDCB66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3E76049-6E6B-4991-A1FE-44EB96EF0D24}" type="pres">
      <dgm:prSet presAssocID="{2B7B1704-4DB6-49EA-9C1D-6B15EEEFE518}" presName="parTrans" presStyleLbl="sibTrans2D1" presStyleIdx="5" presStyleCnt="6"/>
      <dgm:spPr/>
      <dgm:t>
        <a:bodyPr/>
        <a:lstStyle/>
        <a:p>
          <a:endParaRPr lang="en-IE"/>
        </a:p>
      </dgm:t>
    </dgm:pt>
    <dgm:pt modelId="{96A5F4F7-5575-43B4-84CD-E17623D19EF9}" type="pres">
      <dgm:prSet presAssocID="{2B7B1704-4DB6-49EA-9C1D-6B15EEEFE518}" presName="connectorText" presStyleLbl="sibTrans2D1" presStyleIdx="5" presStyleCnt="6"/>
      <dgm:spPr/>
      <dgm:t>
        <a:bodyPr/>
        <a:lstStyle/>
        <a:p>
          <a:endParaRPr lang="en-IE"/>
        </a:p>
      </dgm:t>
    </dgm:pt>
    <dgm:pt modelId="{BD0D1C64-3E72-4490-A824-A634674263D3}" type="pres">
      <dgm:prSet presAssocID="{B0D3AE49-8848-49FA-919C-48394B90AE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261D021-8249-4628-9D61-5C77CD0FFBEE}" type="presOf" srcId="{87798478-40BE-430E-9AA3-F4169506C0D9}" destId="{303A2EA8-D3C3-425C-B328-CAE4CC615981}" srcOrd="0" destOrd="0" presId="urn:microsoft.com/office/officeart/2005/8/layout/radial5"/>
    <dgm:cxn modelId="{70F745EA-134A-4D74-843B-7C4C7EACD31D}" type="presOf" srcId="{008DA534-4C28-406D-8DF9-C178EF988E95}" destId="{704CCC0F-E084-4D9F-B269-F35325BC7E25}" srcOrd="1" destOrd="0" presId="urn:microsoft.com/office/officeart/2005/8/layout/radial5"/>
    <dgm:cxn modelId="{E4382D9A-D07F-445F-806F-865D5ABF8096}" type="presOf" srcId="{2B7B1704-4DB6-49EA-9C1D-6B15EEEFE518}" destId="{96A5F4F7-5575-43B4-84CD-E17623D19EF9}" srcOrd="1" destOrd="0" presId="urn:microsoft.com/office/officeart/2005/8/layout/radial5"/>
    <dgm:cxn modelId="{20A473EC-450F-43B8-9708-FF6145974BEE}" type="presOf" srcId="{2B7B1704-4DB6-49EA-9C1D-6B15EEEFE518}" destId="{23E76049-6E6B-4991-A1FE-44EB96EF0D24}" srcOrd="0" destOrd="0" presId="urn:microsoft.com/office/officeart/2005/8/layout/radial5"/>
    <dgm:cxn modelId="{46897675-DDEF-4361-AE3F-30BCCA6E06BF}" type="presOf" srcId="{008DA534-4C28-406D-8DF9-C178EF988E95}" destId="{B2A62010-39D4-4907-B2B8-C6BC1444CE13}" srcOrd="0" destOrd="0" presId="urn:microsoft.com/office/officeart/2005/8/layout/radial5"/>
    <dgm:cxn modelId="{3ACAB5B8-A621-4C64-A265-7EE8CE6DE923}" srcId="{3AF52FFC-111D-479E-AE1E-D8CDC43A1336}" destId="{87798478-40BE-430E-9AA3-F4169506C0D9}" srcOrd="0" destOrd="0" parTransId="{1F5FDD20-7C68-42B7-BE69-BB0EBCACD107}" sibTransId="{2D6AFA5A-CEF7-4BEE-82F2-45665248EDE9}"/>
    <dgm:cxn modelId="{479BB4FF-8345-4665-9267-279432521AC9}" type="presOf" srcId="{3AF52FFC-111D-479E-AE1E-D8CDC43A1336}" destId="{75C104B1-628D-4708-A60C-669EEDE3BC86}" srcOrd="0" destOrd="0" presId="urn:microsoft.com/office/officeart/2005/8/layout/radial5"/>
    <dgm:cxn modelId="{D9A4BA16-C3E8-4AE5-861A-A9A9FB863409}" type="presOf" srcId="{EBA693DA-2076-4B81-9405-32B2C9266DE1}" destId="{F6A9AA88-DC00-4067-B621-B586E8B27A44}" srcOrd="0" destOrd="0" presId="urn:microsoft.com/office/officeart/2005/8/layout/radial5"/>
    <dgm:cxn modelId="{0E744095-3656-4BB8-BFF4-95CA1CB591AC}" type="presOf" srcId="{4782145B-5044-498F-BA42-7575E4CE591C}" destId="{8B070199-4D31-4529-9D9F-B4543E6C9646}" srcOrd="0" destOrd="0" presId="urn:microsoft.com/office/officeart/2005/8/layout/radial5"/>
    <dgm:cxn modelId="{B98D61F1-8C4C-4ED7-A710-3CAE1DFE2B8E}" type="presOf" srcId="{4B35B03D-E349-4424-8F2E-A7ECACD36AE8}" destId="{2172EC1F-2121-44E2-8041-0E3AECAFFD1E}" srcOrd="1" destOrd="0" presId="urn:microsoft.com/office/officeart/2005/8/layout/radial5"/>
    <dgm:cxn modelId="{EAB8B4A4-A9D6-4DE4-8C1F-E2242352E3BE}" srcId="{87798478-40BE-430E-9AA3-F4169506C0D9}" destId="{2EF70DE3-116F-4A4F-885D-B06779DF384C}" srcOrd="1" destOrd="0" parTransId="{4B35B03D-E349-4424-8F2E-A7ECACD36AE8}" sibTransId="{FF3E791B-E197-44FF-96E0-ABFEE1010B9B}"/>
    <dgm:cxn modelId="{3B82C6BC-3772-4843-A43D-740AFCE72771}" type="presOf" srcId="{2EF70DE3-116F-4A4F-885D-B06779DF384C}" destId="{FEC4DFEC-C029-4CA4-A768-EDEEA4DA2DBD}" srcOrd="0" destOrd="0" presId="urn:microsoft.com/office/officeart/2005/8/layout/radial5"/>
    <dgm:cxn modelId="{94A517AF-01E2-4E75-B4F1-7980CC7BB604}" srcId="{87798478-40BE-430E-9AA3-F4169506C0D9}" destId="{D259A587-7F3F-4BAD-B838-8D5796158417}" srcOrd="2" destOrd="0" parTransId="{EBA693DA-2076-4B81-9405-32B2C9266DE1}" sibTransId="{611B31A3-BBAE-48B6-9252-CEA8005FD485}"/>
    <dgm:cxn modelId="{01E038DF-6D90-4BB6-9564-BFC7892BDD47}" type="presOf" srcId="{D259A587-7F3F-4BAD-B838-8D5796158417}" destId="{7B6B7978-952C-4819-BD6A-5AD43B4CEA55}" srcOrd="0" destOrd="0" presId="urn:microsoft.com/office/officeart/2005/8/layout/radial5"/>
    <dgm:cxn modelId="{29AA5F97-AD93-4D83-9245-6291E0A16E22}" type="presOf" srcId="{803EE8B3-17A7-42CD-ADFF-F8476275109A}" destId="{9B89DC56-03A7-4397-8F88-9910A6B18144}" srcOrd="0" destOrd="0" presId="urn:microsoft.com/office/officeart/2005/8/layout/radial5"/>
    <dgm:cxn modelId="{E2E443B5-F898-4997-A721-7854B443032E}" srcId="{87798478-40BE-430E-9AA3-F4169506C0D9}" destId="{8737AD5E-7529-469E-A5A2-83F146929F2F}" srcOrd="0" destOrd="0" parTransId="{E39F0B15-6108-4171-8146-F0B02304022A}" sibTransId="{CA050FA1-965A-49A5-84ED-D1C90F8AE08E}"/>
    <dgm:cxn modelId="{86CD572C-0B76-441A-A31B-71FB5D5142FB}" srcId="{87798478-40BE-430E-9AA3-F4169506C0D9}" destId="{4782145B-5044-498F-BA42-7575E4CE591C}" srcOrd="3" destOrd="0" parTransId="{008DA534-4C28-406D-8DF9-C178EF988E95}" sibTransId="{843A8C28-E66F-4877-9370-9362A94DDD20}"/>
    <dgm:cxn modelId="{909B7563-CEB5-4F76-AB4A-FC64E38CF88A}" type="presOf" srcId="{E39F0B15-6108-4171-8146-F0B02304022A}" destId="{01AB55B3-C5FA-41CC-ADF4-2E2850C5C6CF}" srcOrd="0" destOrd="0" presId="urn:microsoft.com/office/officeart/2005/8/layout/radial5"/>
    <dgm:cxn modelId="{334031F3-C876-466E-A45A-0C9BE1AF0711}" type="presOf" srcId="{803EE8B3-17A7-42CD-ADFF-F8476275109A}" destId="{C504E469-AF00-4FEA-A9FB-5CBD6B685BEE}" srcOrd="1" destOrd="0" presId="urn:microsoft.com/office/officeart/2005/8/layout/radial5"/>
    <dgm:cxn modelId="{8F240A4C-6FAE-4AE5-B827-7CF0ECD9234D}" srcId="{87798478-40BE-430E-9AA3-F4169506C0D9}" destId="{B0D3AE49-8848-49FA-919C-48394B90AEE4}" srcOrd="5" destOrd="0" parTransId="{2B7B1704-4DB6-49EA-9C1D-6B15EEEFE518}" sibTransId="{63ABB598-3B35-4C88-A920-E73CDDBC9725}"/>
    <dgm:cxn modelId="{D6C2E2B9-844C-4229-A194-6F9F3513177F}" type="presOf" srcId="{EBA693DA-2076-4B81-9405-32B2C9266DE1}" destId="{F8418A27-14C3-4A8B-8116-BF15F48EBCC0}" srcOrd="1" destOrd="0" presId="urn:microsoft.com/office/officeart/2005/8/layout/radial5"/>
    <dgm:cxn modelId="{390F7909-2ABB-4008-81DC-7C6E43A1E1EF}" type="presOf" srcId="{E39F0B15-6108-4171-8146-F0B02304022A}" destId="{D6AF9EDA-741D-49F0-99CC-B5E85BF97ED9}" srcOrd="1" destOrd="0" presId="urn:microsoft.com/office/officeart/2005/8/layout/radial5"/>
    <dgm:cxn modelId="{CCB200B2-0B1C-46AC-B535-235A3A1BCED6}" type="presOf" srcId="{B0D3AE49-8848-49FA-919C-48394B90AEE4}" destId="{BD0D1C64-3E72-4490-A824-A634674263D3}" srcOrd="0" destOrd="0" presId="urn:microsoft.com/office/officeart/2005/8/layout/radial5"/>
    <dgm:cxn modelId="{EA62B653-F341-4324-B20D-A294F0E6A258}" srcId="{87798478-40BE-430E-9AA3-F4169506C0D9}" destId="{84C8B717-8EA3-4120-A061-B71EDDCB6645}" srcOrd="4" destOrd="0" parTransId="{803EE8B3-17A7-42CD-ADFF-F8476275109A}" sibTransId="{B8263073-BD36-48A7-A936-C623F1C02F9C}"/>
    <dgm:cxn modelId="{86DDC264-6529-4B5B-9B91-72E8A9D73663}" type="presOf" srcId="{4B35B03D-E349-4424-8F2E-A7ECACD36AE8}" destId="{55F589A9-5851-415D-8FF3-7F9585140B13}" srcOrd="0" destOrd="0" presId="urn:microsoft.com/office/officeart/2005/8/layout/radial5"/>
    <dgm:cxn modelId="{A44D3A63-EFA0-4F2C-8A32-DA87E8931C14}" type="presOf" srcId="{8737AD5E-7529-469E-A5A2-83F146929F2F}" destId="{894A6CCE-DE34-4B38-A4BD-F224CC547229}" srcOrd="0" destOrd="0" presId="urn:microsoft.com/office/officeart/2005/8/layout/radial5"/>
    <dgm:cxn modelId="{4C06BF3A-33D1-43AB-97EF-BC19B639E81F}" type="presOf" srcId="{84C8B717-8EA3-4120-A061-B71EDDCB6645}" destId="{1AAD64DA-2C27-492D-B069-661C7D974C07}" srcOrd="0" destOrd="0" presId="urn:microsoft.com/office/officeart/2005/8/layout/radial5"/>
    <dgm:cxn modelId="{49E2B62F-57FE-4A7C-A68D-F1DD1B364621}" type="presParOf" srcId="{75C104B1-628D-4708-A60C-669EEDE3BC86}" destId="{303A2EA8-D3C3-425C-B328-CAE4CC615981}" srcOrd="0" destOrd="0" presId="urn:microsoft.com/office/officeart/2005/8/layout/radial5"/>
    <dgm:cxn modelId="{04FB8016-03B0-4AE6-B832-F12F9F454291}" type="presParOf" srcId="{75C104B1-628D-4708-A60C-669EEDE3BC86}" destId="{01AB55B3-C5FA-41CC-ADF4-2E2850C5C6CF}" srcOrd="1" destOrd="0" presId="urn:microsoft.com/office/officeart/2005/8/layout/radial5"/>
    <dgm:cxn modelId="{67C45DC8-8D72-4C0A-969F-B1EB53D76F6D}" type="presParOf" srcId="{01AB55B3-C5FA-41CC-ADF4-2E2850C5C6CF}" destId="{D6AF9EDA-741D-49F0-99CC-B5E85BF97ED9}" srcOrd="0" destOrd="0" presId="urn:microsoft.com/office/officeart/2005/8/layout/radial5"/>
    <dgm:cxn modelId="{29C2D875-B39D-46A4-B184-8828398CB80E}" type="presParOf" srcId="{75C104B1-628D-4708-A60C-669EEDE3BC86}" destId="{894A6CCE-DE34-4B38-A4BD-F224CC547229}" srcOrd="2" destOrd="0" presId="urn:microsoft.com/office/officeart/2005/8/layout/radial5"/>
    <dgm:cxn modelId="{3D0BB67C-A1DE-4C78-B2BF-C9C8DB25F686}" type="presParOf" srcId="{75C104B1-628D-4708-A60C-669EEDE3BC86}" destId="{55F589A9-5851-415D-8FF3-7F9585140B13}" srcOrd="3" destOrd="0" presId="urn:microsoft.com/office/officeart/2005/8/layout/radial5"/>
    <dgm:cxn modelId="{913BA1B4-624E-459C-8697-A20DC196497B}" type="presParOf" srcId="{55F589A9-5851-415D-8FF3-7F9585140B13}" destId="{2172EC1F-2121-44E2-8041-0E3AECAFFD1E}" srcOrd="0" destOrd="0" presId="urn:microsoft.com/office/officeart/2005/8/layout/radial5"/>
    <dgm:cxn modelId="{E3CC18E3-0F30-4E74-A0CC-E1A439EDD9D7}" type="presParOf" srcId="{75C104B1-628D-4708-A60C-669EEDE3BC86}" destId="{FEC4DFEC-C029-4CA4-A768-EDEEA4DA2DBD}" srcOrd="4" destOrd="0" presId="urn:microsoft.com/office/officeart/2005/8/layout/radial5"/>
    <dgm:cxn modelId="{5F74D6A7-D5DB-4503-A1C5-85D4F3F6E3F5}" type="presParOf" srcId="{75C104B1-628D-4708-A60C-669EEDE3BC86}" destId="{F6A9AA88-DC00-4067-B621-B586E8B27A44}" srcOrd="5" destOrd="0" presId="urn:microsoft.com/office/officeart/2005/8/layout/radial5"/>
    <dgm:cxn modelId="{5CE28DDB-D363-4709-9C05-AAB45CF30847}" type="presParOf" srcId="{F6A9AA88-DC00-4067-B621-B586E8B27A44}" destId="{F8418A27-14C3-4A8B-8116-BF15F48EBCC0}" srcOrd="0" destOrd="0" presId="urn:microsoft.com/office/officeart/2005/8/layout/radial5"/>
    <dgm:cxn modelId="{6CD26AA4-2622-427C-AA46-4BCCE683FB28}" type="presParOf" srcId="{75C104B1-628D-4708-A60C-669EEDE3BC86}" destId="{7B6B7978-952C-4819-BD6A-5AD43B4CEA55}" srcOrd="6" destOrd="0" presId="urn:microsoft.com/office/officeart/2005/8/layout/radial5"/>
    <dgm:cxn modelId="{EA8711BC-1EEE-40BD-A971-2DB3E26D2CC0}" type="presParOf" srcId="{75C104B1-628D-4708-A60C-669EEDE3BC86}" destId="{B2A62010-39D4-4907-B2B8-C6BC1444CE13}" srcOrd="7" destOrd="0" presId="urn:microsoft.com/office/officeart/2005/8/layout/radial5"/>
    <dgm:cxn modelId="{A01D83FF-3B5A-4D4E-8EF4-688B6420E327}" type="presParOf" srcId="{B2A62010-39D4-4907-B2B8-C6BC1444CE13}" destId="{704CCC0F-E084-4D9F-B269-F35325BC7E25}" srcOrd="0" destOrd="0" presId="urn:microsoft.com/office/officeart/2005/8/layout/radial5"/>
    <dgm:cxn modelId="{C6EAA647-B380-4FAC-ACEE-21A862F57A4D}" type="presParOf" srcId="{75C104B1-628D-4708-A60C-669EEDE3BC86}" destId="{8B070199-4D31-4529-9D9F-B4543E6C9646}" srcOrd="8" destOrd="0" presId="urn:microsoft.com/office/officeart/2005/8/layout/radial5"/>
    <dgm:cxn modelId="{ED8D3425-7AA8-40D7-A9D3-85B7FCED1C9C}" type="presParOf" srcId="{75C104B1-628D-4708-A60C-669EEDE3BC86}" destId="{9B89DC56-03A7-4397-8F88-9910A6B18144}" srcOrd="9" destOrd="0" presId="urn:microsoft.com/office/officeart/2005/8/layout/radial5"/>
    <dgm:cxn modelId="{29710410-F85F-45B3-A21E-3B56D8EB984C}" type="presParOf" srcId="{9B89DC56-03A7-4397-8F88-9910A6B18144}" destId="{C504E469-AF00-4FEA-A9FB-5CBD6B685BEE}" srcOrd="0" destOrd="0" presId="urn:microsoft.com/office/officeart/2005/8/layout/radial5"/>
    <dgm:cxn modelId="{6E53AD44-5B27-4BD9-80CE-2DE2927B15DD}" type="presParOf" srcId="{75C104B1-628D-4708-A60C-669EEDE3BC86}" destId="{1AAD64DA-2C27-492D-B069-661C7D974C07}" srcOrd="10" destOrd="0" presId="urn:microsoft.com/office/officeart/2005/8/layout/radial5"/>
    <dgm:cxn modelId="{D10E9BFB-AC9B-4044-83A2-484F465767BF}" type="presParOf" srcId="{75C104B1-628D-4708-A60C-669EEDE3BC86}" destId="{23E76049-6E6B-4991-A1FE-44EB96EF0D24}" srcOrd="11" destOrd="0" presId="urn:microsoft.com/office/officeart/2005/8/layout/radial5"/>
    <dgm:cxn modelId="{C4FCD4B0-537D-4CA9-B432-D616C83412A5}" type="presParOf" srcId="{23E76049-6E6B-4991-A1FE-44EB96EF0D24}" destId="{96A5F4F7-5575-43B4-84CD-E17623D19EF9}" srcOrd="0" destOrd="0" presId="urn:microsoft.com/office/officeart/2005/8/layout/radial5"/>
    <dgm:cxn modelId="{0421D2CA-BDE0-41E5-93EA-690C43E581FD}" type="presParOf" srcId="{75C104B1-628D-4708-A60C-669EEDE3BC86}" destId="{BD0D1C64-3E72-4490-A824-A634674263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F52FFC-111D-479E-AE1E-D8CDC43A1336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798478-40BE-430E-9AA3-F4169506C0D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Health</a:t>
          </a:r>
          <a:endParaRPr lang="en-IE" dirty="0"/>
        </a:p>
      </dgm:t>
    </dgm:pt>
    <dgm:pt modelId="{1F5FDD20-7C68-42B7-BE69-BB0EBCACD107}" type="parTrans" cxnId="{3ACAB5B8-A621-4C64-A265-7EE8CE6DE923}">
      <dgm:prSet/>
      <dgm:spPr/>
      <dgm:t>
        <a:bodyPr/>
        <a:lstStyle/>
        <a:p>
          <a:endParaRPr lang="en-IE"/>
        </a:p>
      </dgm:t>
    </dgm:pt>
    <dgm:pt modelId="{2D6AFA5A-CEF7-4BEE-82F2-45665248EDE9}" type="sibTrans" cxnId="{3ACAB5B8-A621-4C64-A265-7EE8CE6DE923}">
      <dgm:prSet/>
      <dgm:spPr/>
      <dgm:t>
        <a:bodyPr/>
        <a:lstStyle/>
        <a:p>
          <a:endParaRPr lang="en-IE"/>
        </a:p>
      </dgm:t>
    </dgm:pt>
    <dgm:pt modelId="{8737AD5E-7529-469E-A5A2-83F146929F2F}">
      <dgm:prSet phldrT="[Text]"/>
      <dgm:spPr/>
      <dgm:t>
        <a:bodyPr/>
        <a:lstStyle/>
        <a:p>
          <a:r>
            <a:rPr lang="en-IE" dirty="0" smtClean="0"/>
            <a:t>Access to resources and opportunities</a:t>
          </a:r>
          <a:endParaRPr lang="en-IE" dirty="0"/>
        </a:p>
      </dgm:t>
    </dgm:pt>
    <dgm:pt modelId="{E39F0B15-6108-4171-8146-F0B02304022A}" type="parTrans" cxnId="{E2E443B5-F898-4997-A721-7854B443032E}">
      <dgm:prSet/>
      <dgm:spPr/>
      <dgm:t>
        <a:bodyPr/>
        <a:lstStyle/>
        <a:p>
          <a:endParaRPr lang="en-IE"/>
        </a:p>
      </dgm:t>
    </dgm:pt>
    <dgm:pt modelId="{CA050FA1-965A-49A5-84ED-D1C90F8AE08E}" type="sibTrans" cxnId="{E2E443B5-F898-4997-A721-7854B443032E}">
      <dgm:prSet/>
      <dgm:spPr/>
      <dgm:t>
        <a:bodyPr/>
        <a:lstStyle/>
        <a:p>
          <a:endParaRPr lang="en-IE"/>
        </a:p>
      </dgm:t>
    </dgm:pt>
    <dgm:pt modelId="{2EF70DE3-116F-4A4F-885D-B06779DF384C}">
      <dgm:prSet phldrT="[Text]"/>
      <dgm:spPr/>
      <dgm:t>
        <a:bodyPr/>
        <a:lstStyle/>
        <a:p>
          <a:r>
            <a:rPr lang="en-IE" dirty="0" smtClean="0"/>
            <a:t>Decision making in the household</a:t>
          </a:r>
          <a:endParaRPr lang="en-IE" dirty="0"/>
        </a:p>
      </dgm:t>
    </dgm:pt>
    <dgm:pt modelId="{4B35B03D-E349-4424-8F2E-A7ECACD36AE8}" type="parTrans" cxnId="{EAB8B4A4-A9D6-4DE4-8C1F-E2242352E3BE}">
      <dgm:prSet/>
      <dgm:spPr/>
      <dgm:t>
        <a:bodyPr/>
        <a:lstStyle/>
        <a:p>
          <a:endParaRPr lang="en-IE"/>
        </a:p>
      </dgm:t>
    </dgm:pt>
    <dgm:pt modelId="{FF3E791B-E197-44FF-96E0-ABFEE1010B9B}" type="sibTrans" cxnId="{EAB8B4A4-A9D6-4DE4-8C1F-E2242352E3BE}">
      <dgm:prSet/>
      <dgm:spPr/>
      <dgm:t>
        <a:bodyPr/>
        <a:lstStyle/>
        <a:p>
          <a:endParaRPr lang="en-IE"/>
        </a:p>
      </dgm:t>
    </dgm:pt>
    <dgm:pt modelId="{D259A587-7F3F-4BAD-B838-8D5796158417}">
      <dgm:prSet phldrT="[Text]"/>
      <dgm:spPr/>
      <dgm:t>
        <a:bodyPr/>
        <a:lstStyle/>
        <a:p>
          <a:r>
            <a:rPr lang="en-IE" dirty="0" smtClean="0"/>
            <a:t>Health seeking behaviour </a:t>
          </a:r>
          <a:endParaRPr lang="en-IE" dirty="0"/>
        </a:p>
      </dgm:t>
    </dgm:pt>
    <dgm:pt modelId="{EBA693DA-2076-4B81-9405-32B2C9266DE1}" type="parTrans" cxnId="{94A517AF-01E2-4E75-B4F1-7980CC7BB604}">
      <dgm:prSet/>
      <dgm:spPr/>
      <dgm:t>
        <a:bodyPr/>
        <a:lstStyle/>
        <a:p>
          <a:endParaRPr lang="en-IE"/>
        </a:p>
      </dgm:t>
    </dgm:pt>
    <dgm:pt modelId="{611B31A3-BBAE-48B6-9252-CEA8005FD485}" type="sibTrans" cxnId="{94A517AF-01E2-4E75-B4F1-7980CC7BB604}">
      <dgm:prSet/>
      <dgm:spPr/>
      <dgm:t>
        <a:bodyPr/>
        <a:lstStyle/>
        <a:p>
          <a:endParaRPr lang="en-IE"/>
        </a:p>
      </dgm:t>
    </dgm:pt>
    <dgm:pt modelId="{4782145B-5044-498F-BA42-7575E4CE591C}">
      <dgm:prSet phldrT="[Text]"/>
      <dgm:spPr/>
      <dgm:t>
        <a:bodyPr/>
        <a:lstStyle/>
        <a:p>
          <a:r>
            <a:rPr lang="en-IE" dirty="0" smtClean="0"/>
            <a:t>Access to health information </a:t>
          </a:r>
          <a:endParaRPr lang="en-IE" dirty="0"/>
        </a:p>
      </dgm:t>
    </dgm:pt>
    <dgm:pt modelId="{008DA534-4C28-406D-8DF9-C178EF988E95}" type="parTrans" cxnId="{86CD572C-0B76-441A-A31B-71FB5D5142FB}">
      <dgm:prSet/>
      <dgm:spPr/>
      <dgm:t>
        <a:bodyPr/>
        <a:lstStyle/>
        <a:p>
          <a:endParaRPr lang="en-IE"/>
        </a:p>
      </dgm:t>
    </dgm:pt>
    <dgm:pt modelId="{843A8C28-E66F-4877-9370-9362A94DDD20}" type="sibTrans" cxnId="{86CD572C-0B76-441A-A31B-71FB5D5142FB}">
      <dgm:prSet/>
      <dgm:spPr/>
      <dgm:t>
        <a:bodyPr/>
        <a:lstStyle/>
        <a:p>
          <a:endParaRPr lang="en-IE"/>
        </a:p>
      </dgm:t>
    </dgm:pt>
    <dgm:pt modelId="{84C8B717-8EA3-4120-A061-B71EDDCB6645}">
      <dgm:prSet phldrT="[Text]"/>
      <dgm:spPr/>
      <dgm:t>
        <a:bodyPr/>
        <a:lstStyle/>
        <a:p>
          <a:r>
            <a:rPr lang="en-IE" dirty="0" smtClean="0"/>
            <a:t>Harmful traditional practices</a:t>
          </a:r>
          <a:endParaRPr lang="en-IE" dirty="0"/>
        </a:p>
      </dgm:t>
    </dgm:pt>
    <dgm:pt modelId="{803EE8B3-17A7-42CD-ADFF-F8476275109A}" type="parTrans" cxnId="{EA62B653-F341-4324-B20D-A294F0E6A258}">
      <dgm:prSet/>
      <dgm:spPr/>
      <dgm:t>
        <a:bodyPr/>
        <a:lstStyle/>
        <a:p>
          <a:endParaRPr lang="en-IE"/>
        </a:p>
      </dgm:t>
    </dgm:pt>
    <dgm:pt modelId="{B8263073-BD36-48A7-A936-C623F1C02F9C}" type="sibTrans" cxnId="{EA62B653-F341-4324-B20D-A294F0E6A258}">
      <dgm:prSet/>
      <dgm:spPr/>
      <dgm:t>
        <a:bodyPr/>
        <a:lstStyle/>
        <a:p>
          <a:endParaRPr lang="en-IE"/>
        </a:p>
      </dgm:t>
    </dgm:pt>
    <dgm:pt modelId="{B0D3AE49-8848-49FA-919C-48394B90AEE4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 smtClean="0"/>
            <a:t>Harmful social expectations </a:t>
          </a:r>
          <a:endParaRPr lang="en-IE" dirty="0"/>
        </a:p>
      </dgm:t>
    </dgm:pt>
    <dgm:pt modelId="{2B7B1704-4DB6-49EA-9C1D-6B15EEEFE518}" type="parTrans" cxnId="{8F240A4C-6FAE-4AE5-B827-7CF0ECD9234D}">
      <dgm:prSet/>
      <dgm:spPr/>
      <dgm:t>
        <a:bodyPr/>
        <a:lstStyle/>
        <a:p>
          <a:endParaRPr lang="en-IE"/>
        </a:p>
      </dgm:t>
    </dgm:pt>
    <dgm:pt modelId="{63ABB598-3B35-4C88-A920-E73CDDBC9725}" type="sibTrans" cxnId="{8F240A4C-6FAE-4AE5-B827-7CF0ECD9234D}">
      <dgm:prSet/>
      <dgm:spPr/>
      <dgm:t>
        <a:bodyPr/>
        <a:lstStyle/>
        <a:p>
          <a:endParaRPr lang="en-IE"/>
        </a:p>
      </dgm:t>
    </dgm:pt>
    <dgm:pt modelId="{75C104B1-628D-4708-A60C-669EEDE3BC86}" type="pres">
      <dgm:prSet presAssocID="{3AF52FFC-111D-479E-AE1E-D8CDC43A13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03A2EA8-D3C3-425C-B328-CAE4CC615981}" type="pres">
      <dgm:prSet presAssocID="{87798478-40BE-430E-9AA3-F4169506C0D9}" presName="centerShape" presStyleLbl="node0" presStyleIdx="0" presStyleCnt="1"/>
      <dgm:spPr/>
      <dgm:t>
        <a:bodyPr/>
        <a:lstStyle/>
        <a:p>
          <a:endParaRPr lang="en-IE"/>
        </a:p>
      </dgm:t>
    </dgm:pt>
    <dgm:pt modelId="{01AB55B3-C5FA-41CC-ADF4-2E2850C5C6CF}" type="pres">
      <dgm:prSet presAssocID="{E39F0B15-6108-4171-8146-F0B02304022A}" presName="parTrans" presStyleLbl="sibTrans2D1" presStyleIdx="0" presStyleCnt="6"/>
      <dgm:spPr/>
      <dgm:t>
        <a:bodyPr/>
        <a:lstStyle/>
        <a:p>
          <a:endParaRPr lang="en-IE"/>
        </a:p>
      </dgm:t>
    </dgm:pt>
    <dgm:pt modelId="{D6AF9EDA-741D-49F0-99CC-B5E85BF97ED9}" type="pres">
      <dgm:prSet presAssocID="{E39F0B15-6108-4171-8146-F0B02304022A}" presName="connectorText" presStyleLbl="sibTrans2D1" presStyleIdx="0" presStyleCnt="6"/>
      <dgm:spPr/>
      <dgm:t>
        <a:bodyPr/>
        <a:lstStyle/>
        <a:p>
          <a:endParaRPr lang="en-IE"/>
        </a:p>
      </dgm:t>
    </dgm:pt>
    <dgm:pt modelId="{894A6CCE-DE34-4B38-A4BD-F224CC547229}" type="pres">
      <dgm:prSet presAssocID="{8737AD5E-7529-469E-A5A2-83F146929F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F589A9-5851-415D-8FF3-7F9585140B13}" type="pres">
      <dgm:prSet presAssocID="{4B35B03D-E349-4424-8F2E-A7ECACD36AE8}" presName="parTrans" presStyleLbl="sibTrans2D1" presStyleIdx="1" presStyleCnt="6"/>
      <dgm:spPr/>
      <dgm:t>
        <a:bodyPr/>
        <a:lstStyle/>
        <a:p>
          <a:endParaRPr lang="en-IE"/>
        </a:p>
      </dgm:t>
    </dgm:pt>
    <dgm:pt modelId="{2172EC1F-2121-44E2-8041-0E3AECAFFD1E}" type="pres">
      <dgm:prSet presAssocID="{4B35B03D-E349-4424-8F2E-A7ECACD36AE8}" presName="connectorText" presStyleLbl="sibTrans2D1" presStyleIdx="1" presStyleCnt="6"/>
      <dgm:spPr/>
      <dgm:t>
        <a:bodyPr/>
        <a:lstStyle/>
        <a:p>
          <a:endParaRPr lang="en-IE"/>
        </a:p>
      </dgm:t>
    </dgm:pt>
    <dgm:pt modelId="{FEC4DFEC-C029-4CA4-A768-EDEEA4DA2DBD}" type="pres">
      <dgm:prSet presAssocID="{2EF70DE3-116F-4A4F-885D-B06779DF38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A9AA88-DC00-4067-B621-B586E8B27A44}" type="pres">
      <dgm:prSet presAssocID="{EBA693DA-2076-4B81-9405-32B2C9266DE1}" presName="parTrans" presStyleLbl="sibTrans2D1" presStyleIdx="2" presStyleCnt="6"/>
      <dgm:spPr/>
      <dgm:t>
        <a:bodyPr/>
        <a:lstStyle/>
        <a:p>
          <a:endParaRPr lang="en-IE"/>
        </a:p>
      </dgm:t>
    </dgm:pt>
    <dgm:pt modelId="{F8418A27-14C3-4A8B-8116-BF15F48EBCC0}" type="pres">
      <dgm:prSet presAssocID="{EBA693DA-2076-4B81-9405-32B2C9266DE1}" presName="connectorText" presStyleLbl="sibTrans2D1" presStyleIdx="2" presStyleCnt="6"/>
      <dgm:spPr/>
      <dgm:t>
        <a:bodyPr/>
        <a:lstStyle/>
        <a:p>
          <a:endParaRPr lang="en-IE"/>
        </a:p>
      </dgm:t>
    </dgm:pt>
    <dgm:pt modelId="{7B6B7978-952C-4819-BD6A-5AD43B4CEA55}" type="pres">
      <dgm:prSet presAssocID="{D259A587-7F3F-4BAD-B838-8D57961584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A62010-39D4-4907-B2B8-C6BC1444CE13}" type="pres">
      <dgm:prSet presAssocID="{008DA534-4C28-406D-8DF9-C178EF988E95}" presName="parTrans" presStyleLbl="sibTrans2D1" presStyleIdx="3" presStyleCnt="6"/>
      <dgm:spPr/>
      <dgm:t>
        <a:bodyPr/>
        <a:lstStyle/>
        <a:p>
          <a:endParaRPr lang="en-IE"/>
        </a:p>
      </dgm:t>
    </dgm:pt>
    <dgm:pt modelId="{704CCC0F-E084-4D9F-B269-F35325BC7E25}" type="pres">
      <dgm:prSet presAssocID="{008DA534-4C28-406D-8DF9-C178EF988E95}" presName="connectorText" presStyleLbl="sibTrans2D1" presStyleIdx="3" presStyleCnt="6"/>
      <dgm:spPr/>
      <dgm:t>
        <a:bodyPr/>
        <a:lstStyle/>
        <a:p>
          <a:endParaRPr lang="en-IE"/>
        </a:p>
      </dgm:t>
    </dgm:pt>
    <dgm:pt modelId="{8B070199-4D31-4529-9D9F-B4543E6C9646}" type="pres">
      <dgm:prSet presAssocID="{4782145B-5044-498F-BA42-7575E4CE59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B89DC56-03A7-4397-8F88-9910A6B18144}" type="pres">
      <dgm:prSet presAssocID="{803EE8B3-17A7-42CD-ADFF-F8476275109A}" presName="parTrans" presStyleLbl="sibTrans2D1" presStyleIdx="4" presStyleCnt="6"/>
      <dgm:spPr/>
      <dgm:t>
        <a:bodyPr/>
        <a:lstStyle/>
        <a:p>
          <a:endParaRPr lang="en-IE"/>
        </a:p>
      </dgm:t>
    </dgm:pt>
    <dgm:pt modelId="{C504E469-AF00-4FEA-A9FB-5CBD6B685BEE}" type="pres">
      <dgm:prSet presAssocID="{803EE8B3-17A7-42CD-ADFF-F8476275109A}" presName="connectorText" presStyleLbl="sibTrans2D1" presStyleIdx="4" presStyleCnt="6"/>
      <dgm:spPr/>
      <dgm:t>
        <a:bodyPr/>
        <a:lstStyle/>
        <a:p>
          <a:endParaRPr lang="en-IE"/>
        </a:p>
      </dgm:t>
    </dgm:pt>
    <dgm:pt modelId="{1AAD64DA-2C27-492D-B069-661C7D974C07}" type="pres">
      <dgm:prSet presAssocID="{84C8B717-8EA3-4120-A061-B71EDDCB66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3E76049-6E6B-4991-A1FE-44EB96EF0D24}" type="pres">
      <dgm:prSet presAssocID="{2B7B1704-4DB6-49EA-9C1D-6B15EEEFE518}" presName="parTrans" presStyleLbl="sibTrans2D1" presStyleIdx="5" presStyleCnt="6"/>
      <dgm:spPr/>
      <dgm:t>
        <a:bodyPr/>
        <a:lstStyle/>
        <a:p>
          <a:endParaRPr lang="en-IE"/>
        </a:p>
      </dgm:t>
    </dgm:pt>
    <dgm:pt modelId="{96A5F4F7-5575-43B4-84CD-E17623D19EF9}" type="pres">
      <dgm:prSet presAssocID="{2B7B1704-4DB6-49EA-9C1D-6B15EEEFE518}" presName="connectorText" presStyleLbl="sibTrans2D1" presStyleIdx="5" presStyleCnt="6"/>
      <dgm:spPr/>
      <dgm:t>
        <a:bodyPr/>
        <a:lstStyle/>
        <a:p>
          <a:endParaRPr lang="en-IE"/>
        </a:p>
      </dgm:t>
    </dgm:pt>
    <dgm:pt modelId="{BD0D1C64-3E72-4490-A824-A634674263D3}" type="pres">
      <dgm:prSet presAssocID="{B0D3AE49-8848-49FA-919C-48394B90AE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2ADA7F3-035C-4BF4-A5E9-D2604B346701}" type="presOf" srcId="{008DA534-4C28-406D-8DF9-C178EF988E95}" destId="{704CCC0F-E084-4D9F-B269-F35325BC7E25}" srcOrd="1" destOrd="0" presId="urn:microsoft.com/office/officeart/2005/8/layout/radial5"/>
    <dgm:cxn modelId="{1891B2AF-64AB-4B70-81D4-D6CE581863EC}" type="presOf" srcId="{87798478-40BE-430E-9AA3-F4169506C0D9}" destId="{303A2EA8-D3C3-425C-B328-CAE4CC615981}" srcOrd="0" destOrd="0" presId="urn:microsoft.com/office/officeart/2005/8/layout/radial5"/>
    <dgm:cxn modelId="{35209A95-713C-49B2-B018-CFAFFB15C8A4}" type="presOf" srcId="{4B35B03D-E349-4424-8F2E-A7ECACD36AE8}" destId="{2172EC1F-2121-44E2-8041-0E3AECAFFD1E}" srcOrd="1" destOrd="0" presId="urn:microsoft.com/office/officeart/2005/8/layout/radial5"/>
    <dgm:cxn modelId="{8453F8B2-A1FB-437C-99AC-646CEF582290}" type="presOf" srcId="{008DA534-4C28-406D-8DF9-C178EF988E95}" destId="{B2A62010-39D4-4907-B2B8-C6BC1444CE13}" srcOrd="0" destOrd="0" presId="urn:microsoft.com/office/officeart/2005/8/layout/radial5"/>
    <dgm:cxn modelId="{3ACAB5B8-A621-4C64-A265-7EE8CE6DE923}" srcId="{3AF52FFC-111D-479E-AE1E-D8CDC43A1336}" destId="{87798478-40BE-430E-9AA3-F4169506C0D9}" srcOrd="0" destOrd="0" parTransId="{1F5FDD20-7C68-42B7-BE69-BB0EBCACD107}" sibTransId="{2D6AFA5A-CEF7-4BEE-82F2-45665248EDE9}"/>
    <dgm:cxn modelId="{ACA66CE9-A400-44E8-80BE-F1C9EB9474D5}" type="presOf" srcId="{B0D3AE49-8848-49FA-919C-48394B90AEE4}" destId="{BD0D1C64-3E72-4490-A824-A634674263D3}" srcOrd="0" destOrd="0" presId="urn:microsoft.com/office/officeart/2005/8/layout/radial5"/>
    <dgm:cxn modelId="{2728A698-E0BF-458F-8CCC-23B4398B0BC4}" type="presOf" srcId="{803EE8B3-17A7-42CD-ADFF-F8476275109A}" destId="{C504E469-AF00-4FEA-A9FB-5CBD6B685BEE}" srcOrd="1" destOrd="0" presId="urn:microsoft.com/office/officeart/2005/8/layout/radial5"/>
    <dgm:cxn modelId="{EAB8B4A4-A9D6-4DE4-8C1F-E2242352E3BE}" srcId="{87798478-40BE-430E-9AA3-F4169506C0D9}" destId="{2EF70DE3-116F-4A4F-885D-B06779DF384C}" srcOrd="1" destOrd="0" parTransId="{4B35B03D-E349-4424-8F2E-A7ECACD36AE8}" sibTransId="{FF3E791B-E197-44FF-96E0-ABFEE1010B9B}"/>
    <dgm:cxn modelId="{94A517AF-01E2-4E75-B4F1-7980CC7BB604}" srcId="{87798478-40BE-430E-9AA3-F4169506C0D9}" destId="{D259A587-7F3F-4BAD-B838-8D5796158417}" srcOrd="2" destOrd="0" parTransId="{EBA693DA-2076-4B81-9405-32B2C9266DE1}" sibTransId="{611B31A3-BBAE-48B6-9252-CEA8005FD485}"/>
    <dgm:cxn modelId="{D8AFCA0A-B4F0-4AB5-8E83-1EFEE897676D}" type="presOf" srcId="{2EF70DE3-116F-4A4F-885D-B06779DF384C}" destId="{FEC4DFEC-C029-4CA4-A768-EDEEA4DA2DBD}" srcOrd="0" destOrd="0" presId="urn:microsoft.com/office/officeart/2005/8/layout/radial5"/>
    <dgm:cxn modelId="{E2E443B5-F898-4997-A721-7854B443032E}" srcId="{87798478-40BE-430E-9AA3-F4169506C0D9}" destId="{8737AD5E-7529-469E-A5A2-83F146929F2F}" srcOrd="0" destOrd="0" parTransId="{E39F0B15-6108-4171-8146-F0B02304022A}" sibTransId="{CA050FA1-965A-49A5-84ED-D1C90F8AE08E}"/>
    <dgm:cxn modelId="{321A367C-A181-4486-8C74-285F5EC41B2B}" type="presOf" srcId="{2B7B1704-4DB6-49EA-9C1D-6B15EEEFE518}" destId="{23E76049-6E6B-4991-A1FE-44EB96EF0D24}" srcOrd="0" destOrd="0" presId="urn:microsoft.com/office/officeart/2005/8/layout/radial5"/>
    <dgm:cxn modelId="{86CD572C-0B76-441A-A31B-71FB5D5142FB}" srcId="{87798478-40BE-430E-9AA3-F4169506C0D9}" destId="{4782145B-5044-498F-BA42-7575E4CE591C}" srcOrd="3" destOrd="0" parTransId="{008DA534-4C28-406D-8DF9-C178EF988E95}" sibTransId="{843A8C28-E66F-4877-9370-9362A94DDD20}"/>
    <dgm:cxn modelId="{0CB40474-B8F0-4C81-9C73-2894BEC707DB}" type="presOf" srcId="{803EE8B3-17A7-42CD-ADFF-F8476275109A}" destId="{9B89DC56-03A7-4397-8F88-9910A6B18144}" srcOrd="0" destOrd="0" presId="urn:microsoft.com/office/officeart/2005/8/layout/radial5"/>
    <dgm:cxn modelId="{9288674C-1499-4809-8E86-A44D69C6A14D}" type="presOf" srcId="{EBA693DA-2076-4B81-9405-32B2C9266DE1}" destId="{F8418A27-14C3-4A8B-8116-BF15F48EBCC0}" srcOrd="1" destOrd="0" presId="urn:microsoft.com/office/officeart/2005/8/layout/radial5"/>
    <dgm:cxn modelId="{8F240A4C-6FAE-4AE5-B827-7CF0ECD9234D}" srcId="{87798478-40BE-430E-9AA3-F4169506C0D9}" destId="{B0D3AE49-8848-49FA-919C-48394B90AEE4}" srcOrd="5" destOrd="0" parTransId="{2B7B1704-4DB6-49EA-9C1D-6B15EEEFE518}" sibTransId="{63ABB598-3B35-4C88-A920-E73CDDBC9725}"/>
    <dgm:cxn modelId="{67646853-AAF3-4FB2-BA07-6DA757F96553}" type="presOf" srcId="{2B7B1704-4DB6-49EA-9C1D-6B15EEEFE518}" destId="{96A5F4F7-5575-43B4-84CD-E17623D19EF9}" srcOrd="1" destOrd="0" presId="urn:microsoft.com/office/officeart/2005/8/layout/radial5"/>
    <dgm:cxn modelId="{63957FAD-6813-4462-8170-A8A3AAE7AB5E}" type="presOf" srcId="{8737AD5E-7529-469E-A5A2-83F146929F2F}" destId="{894A6CCE-DE34-4B38-A4BD-F224CC547229}" srcOrd="0" destOrd="0" presId="urn:microsoft.com/office/officeart/2005/8/layout/radial5"/>
    <dgm:cxn modelId="{2B289713-7D24-488C-9AE1-E9EC3DC12390}" type="presOf" srcId="{4782145B-5044-498F-BA42-7575E4CE591C}" destId="{8B070199-4D31-4529-9D9F-B4543E6C9646}" srcOrd="0" destOrd="0" presId="urn:microsoft.com/office/officeart/2005/8/layout/radial5"/>
    <dgm:cxn modelId="{7BD71442-DBE6-4EAE-8DCA-020B30623954}" type="presOf" srcId="{3AF52FFC-111D-479E-AE1E-D8CDC43A1336}" destId="{75C104B1-628D-4708-A60C-669EEDE3BC86}" srcOrd="0" destOrd="0" presId="urn:microsoft.com/office/officeart/2005/8/layout/radial5"/>
    <dgm:cxn modelId="{EA62B653-F341-4324-B20D-A294F0E6A258}" srcId="{87798478-40BE-430E-9AA3-F4169506C0D9}" destId="{84C8B717-8EA3-4120-A061-B71EDDCB6645}" srcOrd="4" destOrd="0" parTransId="{803EE8B3-17A7-42CD-ADFF-F8476275109A}" sibTransId="{B8263073-BD36-48A7-A936-C623F1C02F9C}"/>
    <dgm:cxn modelId="{A25A1A81-F221-46B8-AFB5-7E43E0135A50}" type="presOf" srcId="{84C8B717-8EA3-4120-A061-B71EDDCB6645}" destId="{1AAD64DA-2C27-492D-B069-661C7D974C07}" srcOrd="0" destOrd="0" presId="urn:microsoft.com/office/officeart/2005/8/layout/radial5"/>
    <dgm:cxn modelId="{A0C80719-7D73-41AD-A66D-CB4FA26A4D76}" type="presOf" srcId="{EBA693DA-2076-4B81-9405-32B2C9266DE1}" destId="{F6A9AA88-DC00-4067-B621-B586E8B27A44}" srcOrd="0" destOrd="0" presId="urn:microsoft.com/office/officeart/2005/8/layout/radial5"/>
    <dgm:cxn modelId="{9A41B7AA-DB80-40FF-A3EE-1D045EA3725C}" type="presOf" srcId="{E39F0B15-6108-4171-8146-F0B02304022A}" destId="{01AB55B3-C5FA-41CC-ADF4-2E2850C5C6CF}" srcOrd="0" destOrd="0" presId="urn:microsoft.com/office/officeart/2005/8/layout/radial5"/>
    <dgm:cxn modelId="{6B7C80BA-9C03-429B-8014-7315950D1EA0}" type="presOf" srcId="{E39F0B15-6108-4171-8146-F0B02304022A}" destId="{D6AF9EDA-741D-49F0-99CC-B5E85BF97ED9}" srcOrd="1" destOrd="0" presId="urn:microsoft.com/office/officeart/2005/8/layout/radial5"/>
    <dgm:cxn modelId="{18DF1D18-AD62-48DD-B32C-DC74C825EA00}" type="presOf" srcId="{4B35B03D-E349-4424-8F2E-A7ECACD36AE8}" destId="{55F589A9-5851-415D-8FF3-7F9585140B13}" srcOrd="0" destOrd="0" presId="urn:microsoft.com/office/officeart/2005/8/layout/radial5"/>
    <dgm:cxn modelId="{00CD47EA-546F-4FA0-BCEE-C67F0F5CB510}" type="presOf" srcId="{D259A587-7F3F-4BAD-B838-8D5796158417}" destId="{7B6B7978-952C-4819-BD6A-5AD43B4CEA55}" srcOrd="0" destOrd="0" presId="urn:microsoft.com/office/officeart/2005/8/layout/radial5"/>
    <dgm:cxn modelId="{2D81109B-EBA8-413C-8A20-B6206B55D7C6}" type="presParOf" srcId="{75C104B1-628D-4708-A60C-669EEDE3BC86}" destId="{303A2EA8-D3C3-425C-B328-CAE4CC615981}" srcOrd="0" destOrd="0" presId="urn:microsoft.com/office/officeart/2005/8/layout/radial5"/>
    <dgm:cxn modelId="{DC57B8E6-7816-4A3A-B212-811386A389E0}" type="presParOf" srcId="{75C104B1-628D-4708-A60C-669EEDE3BC86}" destId="{01AB55B3-C5FA-41CC-ADF4-2E2850C5C6CF}" srcOrd="1" destOrd="0" presId="urn:microsoft.com/office/officeart/2005/8/layout/radial5"/>
    <dgm:cxn modelId="{BD05774D-F4F7-4AB4-A042-8C4EDA48C139}" type="presParOf" srcId="{01AB55B3-C5FA-41CC-ADF4-2E2850C5C6CF}" destId="{D6AF9EDA-741D-49F0-99CC-B5E85BF97ED9}" srcOrd="0" destOrd="0" presId="urn:microsoft.com/office/officeart/2005/8/layout/radial5"/>
    <dgm:cxn modelId="{9F940CBD-CEE5-4D79-AE01-6F49007CE47F}" type="presParOf" srcId="{75C104B1-628D-4708-A60C-669EEDE3BC86}" destId="{894A6CCE-DE34-4B38-A4BD-F224CC547229}" srcOrd="2" destOrd="0" presId="urn:microsoft.com/office/officeart/2005/8/layout/radial5"/>
    <dgm:cxn modelId="{F2A3A93E-99F7-4C57-BC45-99EE2C39B7A8}" type="presParOf" srcId="{75C104B1-628D-4708-A60C-669EEDE3BC86}" destId="{55F589A9-5851-415D-8FF3-7F9585140B13}" srcOrd="3" destOrd="0" presId="urn:microsoft.com/office/officeart/2005/8/layout/radial5"/>
    <dgm:cxn modelId="{7D6B8CEF-29B1-47DB-A174-40A790BEF173}" type="presParOf" srcId="{55F589A9-5851-415D-8FF3-7F9585140B13}" destId="{2172EC1F-2121-44E2-8041-0E3AECAFFD1E}" srcOrd="0" destOrd="0" presId="urn:microsoft.com/office/officeart/2005/8/layout/radial5"/>
    <dgm:cxn modelId="{58BA28F6-964A-42CC-ADA1-D9C1DB75D91E}" type="presParOf" srcId="{75C104B1-628D-4708-A60C-669EEDE3BC86}" destId="{FEC4DFEC-C029-4CA4-A768-EDEEA4DA2DBD}" srcOrd="4" destOrd="0" presId="urn:microsoft.com/office/officeart/2005/8/layout/radial5"/>
    <dgm:cxn modelId="{7C2D9AE0-9F4C-4B5B-80EB-38810FA24126}" type="presParOf" srcId="{75C104B1-628D-4708-A60C-669EEDE3BC86}" destId="{F6A9AA88-DC00-4067-B621-B586E8B27A44}" srcOrd="5" destOrd="0" presId="urn:microsoft.com/office/officeart/2005/8/layout/radial5"/>
    <dgm:cxn modelId="{6DCCA4A1-70BC-48BE-93B6-5EE3EFF8FF1B}" type="presParOf" srcId="{F6A9AA88-DC00-4067-B621-B586E8B27A44}" destId="{F8418A27-14C3-4A8B-8116-BF15F48EBCC0}" srcOrd="0" destOrd="0" presId="urn:microsoft.com/office/officeart/2005/8/layout/radial5"/>
    <dgm:cxn modelId="{3C59EE44-C922-4B93-9777-2E9C0D6D2CA3}" type="presParOf" srcId="{75C104B1-628D-4708-A60C-669EEDE3BC86}" destId="{7B6B7978-952C-4819-BD6A-5AD43B4CEA55}" srcOrd="6" destOrd="0" presId="urn:microsoft.com/office/officeart/2005/8/layout/radial5"/>
    <dgm:cxn modelId="{8DF5ACF9-7DB0-48ED-990B-37001E7E4266}" type="presParOf" srcId="{75C104B1-628D-4708-A60C-669EEDE3BC86}" destId="{B2A62010-39D4-4907-B2B8-C6BC1444CE13}" srcOrd="7" destOrd="0" presId="urn:microsoft.com/office/officeart/2005/8/layout/radial5"/>
    <dgm:cxn modelId="{D289ECC1-B129-4CAE-BECD-309C25AB2D9A}" type="presParOf" srcId="{B2A62010-39D4-4907-B2B8-C6BC1444CE13}" destId="{704CCC0F-E084-4D9F-B269-F35325BC7E25}" srcOrd="0" destOrd="0" presId="urn:microsoft.com/office/officeart/2005/8/layout/radial5"/>
    <dgm:cxn modelId="{52831E50-7339-4196-8636-ED801874B153}" type="presParOf" srcId="{75C104B1-628D-4708-A60C-669EEDE3BC86}" destId="{8B070199-4D31-4529-9D9F-B4543E6C9646}" srcOrd="8" destOrd="0" presId="urn:microsoft.com/office/officeart/2005/8/layout/radial5"/>
    <dgm:cxn modelId="{BDDC00F6-6381-4382-9718-5E4B49B8165E}" type="presParOf" srcId="{75C104B1-628D-4708-A60C-669EEDE3BC86}" destId="{9B89DC56-03A7-4397-8F88-9910A6B18144}" srcOrd="9" destOrd="0" presId="urn:microsoft.com/office/officeart/2005/8/layout/radial5"/>
    <dgm:cxn modelId="{954FDD9A-117D-41B1-AF72-53B80705F802}" type="presParOf" srcId="{9B89DC56-03A7-4397-8F88-9910A6B18144}" destId="{C504E469-AF00-4FEA-A9FB-5CBD6B685BEE}" srcOrd="0" destOrd="0" presId="urn:microsoft.com/office/officeart/2005/8/layout/radial5"/>
    <dgm:cxn modelId="{90CE57DE-99F2-4A41-954E-A73DA278856F}" type="presParOf" srcId="{75C104B1-628D-4708-A60C-669EEDE3BC86}" destId="{1AAD64DA-2C27-492D-B069-661C7D974C07}" srcOrd="10" destOrd="0" presId="urn:microsoft.com/office/officeart/2005/8/layout/radial5"/>
    <dgm:cxn modelId="{7BB68D27-6B71-482C-BE33-B75254F2AF8B}" type="presParOf" srcId="{75C104B1-628D-4708-A60C-669EEDE3BC86}" destId="{23E76049-6E6B-4991-A1FE-44EB96EF0D24}" srcOrd="11" destOrd="0" presId="urn:microsoft.com/office/officeart/2005/8/layout/radial5"/>
    <dgm:cxn modelId="{1F2FE4CF-9239-49DC-9511-9A40D750256C}" type="presParOf" srcId="{23E76049-6E6B-4991-A1FE-44EB96EF0D24}" destId="{96A5F4F7-5575-43B4-84CD-E17623D19EF9}" srcOrd="0" destOrd="0" presId="urn:microsoft.com/office/officeart/2005/8/layout/radial5"/>
    <dgm:cxn modelId="{9FB5E70E-BA84-4209-9592-60884B25C629}" type="presParOf" srcId="{75C104B1-628D-4708-A60C-669EEDE3BC86}" destId="{BD0D1C64-3E72-4490-A824-A634674263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FBD8-0D07-4EF4-BBBF-9B8429986400}">
      <dsp:nvSpPr>
        <dsp:cNvPr id="0" name=""/>
        <dsp:cNvSpPr/>
      </dsp:nvSpPr>
      <dsp:spPr>
        <a:xfrm>
          <a:off x="685799" y="0"/>
          <a:ext cx="7772400" cy="60212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6343D-9292-4E1D-A765-24D6957460E6}">
      <dsp:nvSpPr>
        <dsp:cNvPr id="0" name=""/>
        <dsp:cNvSpPr/>
      </dsp:nvSpPr>
      <dsp:spPr>
        <a:xfrm>
          <a:off x="2999" y="1806386"/>
          <a:ext cx="2791504" cy="240851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Gender</a:t>
          </a:r>
          <a:endParaRPr lang="en-IE" sz="5500" kern="1200" dirty="0"/>
        </a:p>
      </dsp:txBody>
      <dsp:txXfrm>
        <a:off x="120573" y="1923960"/>
        <a:ext cx="2556356" cy="2173367"/>
      </dsp:txXfrm>
    </dsp:sp>
    <dsp:sp modelId="{B9308680-F23C-439E-B436-294273D5CF65}">
      <dsp:nvSpPr>
        <dsp:cNvPr id="0" name=""/>
        <dsp:cNvSpPr/>
      </dsp:nvSpPr>
      <dsp:spPr>
        <a:xfrm>
          <a:off x="3176247" y="1806386"/>
          <a:ext cx="2791504" cy="240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Equity</a:t>
          </a:r>
          <a:endParaRPr lang="en-IE" sz="5500" kern="1200" dirty="0"/>
        </a:p>
      </dsp:txBody>
      <dsp:txXfrm>
        <a:off x="3293821" y="1923960"/>
        <a:ext cx="2556356" cy="2173367"/>
      </dsp:txXfrm>
    </dsp:sp>
    <dsp:sp modelId="{A668C68A-01C7-40D7-A417-3D7683AF83A0}">
      <dsp:nvSpPr>
        <dsp:cNvPr id="0" name=""/>
        <dsp:cNvSpPr/>
      </dsp:nvSpPr>
      <dsp:spPr>
        <a:xfrm>
          <a:off x="6349496" y="1806386"/>
          <a:ext cx="2791504" cy="240851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Health</a:t>
          </a:r>
          <a:endParaRPr lang="en-IE" sz="5500" kern="1200" dirty="0"/>
        </a:p>
      </dsp:txBody>
      <dsp:txXfrm>
        <a:off x="6467070" y="1923960"/>
        <a:ext cx="2556356" cy="21733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FBD8-0D07-4EF4-BBBF-9B8429986400}">
      <dsp:nvSpPr>
        <dsp:cNvPr id="0" name=""/>
        <dsp:cNvSpPr/>
      </dsp:nvSpPr>
      <dsp:spPr>
        <a:xfrm>
          <a:off x="685799" y="0"/>
          <a:ext cx="7772400" cy="60212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6343D-9292-4E1D-A765-24D6957460E6}">
      <dsp:nvSpPr>
        <dsp:cNvPr id="0" name=""/>
        <dsp:cNvSpPr/>
      </dsp:nvSpPr>
      <dsp:spPr>
        <a:xfrm>
          <a:off x="2999" y="1806386"/>
          <a:ext cx="2791504" cy="240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Gender</a:t>
          </a:r>
          <a:endParaRPr lang="en-IE" sz="5500" kern="1200" dirty="0"/>
        </a:p>
      </dsp:txBody>
      <dsp:txXfrm>
        <a:off x="120573" y="1923960"/>
        <a:ext cx="2556356" cy="2173367"/>
      </dsp:txXfrm>
    </dsp:sp>
    <dsp:sp modelId="{B9308680-F23C-439E-B436-294273D5CF65}">
      <dsp:nvSpPr>
        <dsp:cNvPr id="0" name=""/>
        <dsp:cNvSpPr/>
      </dsp:nvSpPr>
      <dsp:spPr>
        <a:xfrm>
          <a:off x="3176247" y="1806386"/>
          <a:ext cx="2791504" cy="240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Equity</a:t>
          </a:r>
          <a:endParaRPr lang="en-IE" sz="5500" kern="1200" dirty="0"/>
        </a:p>
      </dsp:txBody>
      <dsp:txXfrm>
        <a:off x="3293821" y="1923960"/>
        <a:ext cx="2556356" cy="2173367"/>
      </dsp:txXfrm>
    </dsp:sp>
    <dsp:sp modelId="{A668C68A-01C7-40D7-A417-3D7683AF83A0}">
      <dsp:nvSpPr>
        <dsp:cNvPr id="0" name=""/>
        <dsp:cNvSpPr/>
      </dsp:nvSpPr>
      <dsp:spPr>
        <a:xfrm>
          <a:off x="6349496" y="1806386"/>
          <a:ext cx="2791504" cy="240851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Health</a:t>
          </a:r>
          <a:endParaRPr lang="en-IE" sz="5500" kern="1200" dirty="0"/>
        </a:p>
      </dsp:txBody>
      <dsp:txXfrm>
        <a:off x="6467070" y="1923960"/>
        <a:ext cx="2556356" cy="2173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9D0B-671E-4E6F-8BFB-5CF46C21BE8B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9EC9-0211-4733-B6AE-8C418C1907B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39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848F-A0C5-47F9-8260-146AAA0A78BF}" type="datetimeFigureOut">
              <a:rPr lang="en-IE" smtClean="0"/>
              <a:pPr/>
              <a:t>09/03/2017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210A-06FB-49DA-A1A1-87DF78671CA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24128" y="908720"/>
          <a:ext cx="32403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1412776"/>
            <a:ext cx="4536504" cy="4752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 Gag Rule</a:t>
            </a:r>
          </a:p>
          <a:p>
            <a:pPr algn="ctr"/>
            <a:r>
              <a:rPr lang="en-IE" sz="2800" dirty="0" smtClean="0"/>
              <a:t>Block of US federal funding for NGOs that provide abortion services, counselling or referrals, or advocate to decriminalise abortion services 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24128" y="908720"/>
          <a:ext cx="32403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1412776"/>
            <a:ext cx="4536504" cy="4752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 Gag Rule</a:t>
            </a:r>
          </a:p>
          <a:p>
            <a:pPr algn="ctr"/>
            <a:r>
              <a:rPr lang="en-IE" sz="2800" dirty="0" smtClean="0"/>
              <a:t>Block of US federal funding for NGOs that provide abortion services, counselling or referrals, or advocate to decriminalise abortion services 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24128" y="908720"/>
          <a:ext cx="32403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1412776"/>
            <a:ext cx="4536504" cy="4752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 Gag Rule</a:t>
            </a:r>
          </a:p>
          <a:p>
            <a:pPr algn="ctr"/>
            <a:r>
              <a:rPr lang="en-IE" sz="2800" dirty="0" smtClean="0"/>
              <a:t>Block of US federal funding for NGOs that provide abortion services, counselling or referrals, or advocate to decriminalise abortion services 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24128" y="908720"/>
          <a:ext cx="32403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1412776"/>
            <a:ext cx="4536504" cy="4752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 Gag Rule</a:t>
            </a:r>
          </a:p>
          <a:p>
            <a:pPr algn="ctr"/>
            <a:r>
              <a:rPr lang="en-IE" sz="2800" dirty="0" smtClean="0"/>
              <a:t>Block of US federal funding for NGOs that provide abortion services, counselling or referrals, or advocate to decriminalise abortion services 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24128" y="908720"/>
          <a:ext cx="32403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1412776"/>
            <a:ext cx="4536504" cy="4752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 Gag Rule</a:t>
            </a:r>
          </a:p>
          <a:p>
            <a:pPr algn="ctr"/>
            <a:r>
              <a:rPr lang="en-IE" sz="2800" dirty="0" smtClean="0"/>
              <a:t>Block of US federal funding for NGOs that provide abortion services, counselling or referrals, or advocate to decriminalise abortion services 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24128" y="908720"/>
          <a:ext cx="32403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1412776"/>
            <a:ext cx="4536504" cy="4752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 Gag Rule</a:t>
            </a:r>
          </a:p>
          <a:p>
            <a:pPr algn="ctr"/>
            <a:r>
              <a:rPr lang="en-IE" sz="2800" dirty="0" smtClean="0"/>
              <a:t>Block of US federal funding for NGOs that provide abortion services, counselling or referrals, or advocate to decriminalise abortion services 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692696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692696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2663788" y="2564904"/>
            <a:ext cx="1512168" cy="18722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2627784" y="4653136"/>
            <a:ext cx="158417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6.5 million</a:t>
            </a:r>
            <a:endParaRPr lang="en-I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692696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2663788" y="2564904"/>
            <a:ext cx="1512168" cy="18722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2627784" y="4653136"/>
            <a:ext cx="158417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6.5 million</a:t>
            </a:r>
            <a:endParaRPr lang="en-IE" b="1" dirty="0"/>
          </a:p>
        </p:txBody>
      </p:sp>
      <p:sp>
        <p:nvSpPr>
          <p:cNvPr id="13" name="Down Arrow 12"/>
          <p:cNvSpPr/>
          <p:nvPr/>
        </p:nvSpPr>
        <p:spPr>
          <a:xfrm>
            <a:off x="4896036" y="2564904"/>
            <a:ext cx="1512168" cy="18722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4860032" y="4653136"/>
            <a:ext cx="158417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2.1 million </a:t>
            </a:r>
            <a:endParaRPr lang="en-I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692696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2663788" y="2564904"/>
            <a:ext cx="1512168" cy="18722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2627784" y="4653136"/>
            <a:ext cx="158417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6.5 million</a:t>
            </a:r>
            <a:endParaRPr lang="en-IE" b="1" dirty="0"/>
          </a:p>
        </p:txBody>
      </p:sp>
      <p:sp>
        <p:nvSpPr>
          <p:cNvPr id="13" name="Down Arrow 12"/>
          <p:cNvSpPr/>
          <p:nvPr/>
        </p:nvSpPr>
        <p:spPr>
          <a:xfrm>
            <a:off x="4896036" y="2564904"/>
            <a:ext cx="1512168" cy="18722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4860032" y="4653136"/>
            <a:ext cx="158417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2.1 million </a:t>
            </a:r>
            <a:endParaRPr lang="en-IE" b="1" dirty="0"/>
          </a:p>
        </p:txBody>
      </p:sp>
      <p:sp>
        <p:nvSpPr>
          <p:cNvPr id="15" name="Down Arrow 14"/>
          <p:cNvSpPr/>
          <p:nvPr/>
        </p:nvSpPr>
        <p:spPr>
          <a:xfrm>
            <a:off x="7128284" y="2564904"/>
            <a:ext cx="1512168" cy="18722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ounded Rectangle 15"/>
          <p:cNvSpPr/>
          <p:nvPr/>
        </p:nvSpPr>
        <p:spPr>
          <a:xfrm>
            <a:off x="7092280" y="4653136"/>
            <a:ext cx="158417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21,700</a:t>
            </a:r>
            <a:endParaRPr lang="en-I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"/>
          </a:blip>
          <a:srcRect/>
          <a:stretch>
            <a:fillRect/>
          </a:stretch>
        </p:blipFill>
        <p:spPr bwMode="auto">
          <a:xfrm>
            <a:off x="1259632" y="1052736"/>
            <a:ext cx="6838950" cy="5105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696744" cy="411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6858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95558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Gender and health in developing countries </a:t>
            </a:r>
            <a:endParaRPr lang="en-IE" sz="4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616</Words>
  <Application>Microsoft Office PowerPoint</Application>
  <PresentationFormat>On-screen Show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Scriver, Stacey</cp:lastModifiedBy>
  <cp:revision>11</cp:revision>
  <dcterms:created xsi:type="dcterms:W3CDTF">2017-03-08T10:05:10Z</dcterms:created>
  <dcterms:modified xsi:type="dcterms:W3CDTF">2017-03-09T13:19:50Z</dcterms:modified>
</cp:coreProperties>
</file>