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notesMasterIdLst>
    <p:notesMasterId r:id="rId13"/>
  </p:notesMasterIdLst>
  <p:sldIdLst>
    <p:sldId id="258" r:id="rId6"/>
    <p:sldId id="259" r:id="rId7"/>
    <p:sldId id="266" r:id="rId8"/>
    <p:sldId id="260" r:id="rId9"/>
    <p:sldId id="261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450E-895B-45E6-93C0-E9B8165955AB}" type="datetimeFigureOut">
              <a:rPr lang="en-IE" smtClean="0"/>
              <a:t>23/11/2016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31D9-1442-43A3-9948-B06C14B682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97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The usefulness of the White</a:t>
            </a:r>
            <a:r>
              <a:rPr lang="en-IE" baseline="0" dirty="0" smtClean="0"/>
              <a:t> saviour discourse exacerbates the conflict between the competing paradigms, creating tensions which leads to ambiguity, both within the NGOS, for the development professionals and in the representations they produce.</a:t>
            </a:r>
            <a:br>
              <a:rPr lang="en-IE" baseline="0" dirty="0" smtClean="0"/>
            </a:br>
            <a:r>
              <a:rPr lang="en-IE" baseline="0" dirty="0" smtClean="0"/>
              <a:t>This research suggests that incorporating a discussion on structural justice issues could act as a tool towards addressing this  and achieving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31D9-1442-43A3-9948-B06C14B682D0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42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0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7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>
                <a:solidFill>
                  <a:prstClr val="black"/>
                </a:solidFill>
              </a:rPr>
              <a:pPr/>
              <a:t>23-Nov-16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5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231" y="1507524"/>
            <a:ext cx="8896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Mixed Messages? Exploring issues of representation in the Irish development NGO sector.</a:t>
            </a: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44" y="6125347"/>
            <a:ext cx="2175947" cy="66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3" y="6101127"/>
            <a:ext cx="2086743" cy="690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9427" y="3698790"/>
            <a:ext cx="210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Lydia Kelly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231" y="4386909"/>
            <a:ext cx="730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i="0" dirty="0" smtClean="0">
                <a:solidFill>
                  <a:srgbClr val="333333"/>
                </a:solidFill>
                <a:effectLst/>
                <a:latin typeface="Droid Serif"/>
              </a:rPr>
              <a:t>DSA Ireland Annual Conference 2016: “Beyond Aid? Innovative Models for Social Justice” </a:t>
            </a:r>
            <a:endParaRPr lang="en-IE" b="0" i="0" dirty="0">
              <a:solidFill>
                <a:srgbClr val="333333"/>
              </a:solidFill>
              <a:effectLst/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41950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454" y="527222"/>
            <a:ext cx="620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Ethical issues and representation </a:t>
            </a:r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541" y="1268628"/>
            <a:ext cx="8690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Prevalence of neo-colonial representations and problematic relationships of power:</a:t>
            </a:r>
            <a:b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Dominance of images </a:t>
            </a:r>
            <a:r>
              <a:rPr lang="en-I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and mothers</a:t>
            </a: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Feminisation of poverty (absence of 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Africanisation of poverty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Deliberate positivism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Reinforcing the relationships of strong/giver/superior and weak/receiver/inferior between the Global North and the Global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(Lissner,1997), (Dogra, 2012/2008), (</a:t>
            </a:r>
            <a:r>
              <a:rPr lang="en-I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Liddchi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, 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9" y="4480940"/>
            <a:ext cx="3180321" cy="2120214"/>
          </a:xfrm>
          <a:prstGeom prst="rect">
            <a:avLst/>
          </a:prstGeom>
        </p:spPr>
      </p:pic>
      <p:pic>
        <p:nvPicPr>
          <p:cNvPr id="1026" name="Picture 2" descr="HIV and A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38" y="4480940"/>
            <a:ext cx="3740429" cy="21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2750"/>
          <a:stretch/>
        </p:blipFill>
        <p:spPr>
          <a:xfrm>
            <a:off x="3238263" y="4480940"/>
            <a:ext cx="1940075" cy="2147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67" y="4480940"/>
            <a:ext cx="2885858" cy="21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454" y="527222"/>
            <a:ext cx="6203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Ambivalence and representation </a:t>
            </a:r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541" y="1268628"/>
            <a:ext cx="8690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 development NGO sector is currently facing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 crisis of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legitimacy, and even with attempts at self-regulation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NGOs have also been criticised for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their use of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ethically questionable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representations. </a:t>
            </a:r>
            <a:b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Despite such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criticism and in the context of growing scrutiny, NGOs continue to use methods of representation that conflict with their agendas and undermine their claim to ethical justification.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9" y="4480940"/>
            <a:ext cx="3180321" cy="2120214"/>
          </a:xfrm>
          <a:prstGeom prst="rect">
            <a:avLst/>
          </a:prstGeom>
        </p:spPr>
      </p:pic>
      <p:pic>
        <p:nvPicPr>
          <p:cNvPr id="1026" name="Picture 2" descr="HIV and A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38" y="4480940"/>
            <a:ext cx="3740429" cy="21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2750"/>
          <a:stretch/>
        </p:blipFill>
        <p:spPr>
          <a:xfrm>
            <a:off x="3238263" y="4480940"/>
            <a:ext cx="1940075" cy="2147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67" y="4480940"/>
            <a:ext cx="2885858" cy="21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62897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There has been research into the public perceptions of development practise in Ireland (Dillon, 2015) (Kenny and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O’ </a:t>
            </a:r>
            <a:r>
              <a:rPr lang="en-I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Malley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, 2002) as well as representations used by NGOs (Murphy, 2014).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This project aimed to undertake a qualitative study of the perspective of development professionals on issues of ethics in representations in an Irish context in order to further understanding and broaden the discussion.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 data collected from in-depth interviews with Irish development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professionals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working in roles relating to the “representational field” form the basis of the findings.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9557" y="757881"/>
            <a:ext cx="363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Aims of the project</a:t>
            </a:r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2195" y="700217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308" y="1680519"/>
            <a:ext cx="7529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main findings from the research</a:t>
            </a: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Contradictory perceptions of the public as both expectant of certain types of representation, but also capable of more nuanced messages </a:t>
            </a: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within NGOs between agendas of fundraising and campaigns/development education</a:t>
            </a: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Legacy of the white saviour discourse as a useful model to appeal to the public</a:t>
            </a: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Ambiguity </a:t>
            </a: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of structural causes of poverty into the conversation</a:t>
            </a: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of the “right to represent”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2725" y="357585"/>
            <a:ext cx="178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1427" y="3559443"/>
            <a:ext cx="2150076" cy="5340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2162430" y="3570246"/>
            <a:ext cx="167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Tensions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34044" y="4298899"/>
            <a:ext cx="444843" cy="395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781430" y="4979994"/>
            <a:ext cx="2150076" cy="5340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2020327" y="4979994"/>
            <a:ext cx="1672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Ambiguity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74530" y="2726911"/>
            <a:ext cx="3997409" cy="2193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4302210" y="3196282"/>
            <a:ext cx="334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Broaden/shift conversation to include structural issues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22275" y="2263032"/>
            <a:ext cx="3109785" cy="312111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8817572" y="2987434"/>
            <a:ext cx="211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elf-reflexivity and reflective professional practice 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3514" y="1247935"/>
            <a:ext cx="216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situation </a:t>
            </a:r>
            <a:endParaRPr lang="en-IE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24865" y="1271161"/>
            <a:ext cx="28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to achieve change </a:t>
            </a:r>
            <a:endParaRPr lang="en-IE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49745" y="1271161"/>
            <a:ext cx="276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directions/change  </a:t>
            </a:r>
            <a:endParaRPr lang="en-IE" b="1" i="1" dirty="0"/>
          </a:p>
        </p:txBody>
      </p:sp>
      <p:sp>
        <p:nvSpPr>
          <p:cNvPr id="17" name="Rectangle 16"/>
          <p:cNvSpPr/>
          <p:nvPr/>
        </p:nvSpPr>
        <p:spPr>
          <a:xfrm>
            <a:off x="1781428" y="2044367"/>
            <a:ext cx="2189203" cy="6825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2020327" y="1949131"/>
            <a:ext cx="167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Competing Paradigms 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634044" y="2954296"/>
            <a:ext cx="444843" cy="395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38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8303" y="708454"/>
            <a:ext cx="413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 </a:t>
            </a:r>
            <a:endParaRPr lang="en-I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3" y="1925217"/>
            <a:ext cx="7496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 research identifies two areas and opportunities for growth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development education both by and within NGOS in order to facilitate more nuanced discussion of complex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Self-Reflexivity spaces for development professionals to reflect on their roles as ‘representers’ and to consider the long-term consequences of the representations they produce</a:t>
            </a:r>
            <a:b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0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2.xml><?xml version="1.0" encoding="utf-8"?>
<a:theme xmlns:a="http://schemas.openxmlformats.org/drawingml/2006/main" name="1_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3.xml><?xml version="1.0" encoding="utf-8"?>
<a:theme xmlns:a="http://schemas.openxmlformats.org/drawingml/2006/main" name="2_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4.xml><?xml version="1.0" encoding="utf-8"?>
<a:theme xmlns:a="http://schemas.openxmlformats.org/drawingml/2006/main" name="3_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5.xml><?xml version="1.0" encoding="utf-8"?>
<a:theme xmlns:a="http://schemas.openxmlformats.org/drawingml/2006/main" name="5_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ny background presentation" id="{7C18907C-4901-42BD-8F2C-E63B32C9DCA3}" vid="{B4FC953D-0C69-4290-95E2-4EA0E2E67DE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385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Droid Serif</vt:lpstr>
      <vt:lpstr>Palatino Linotype</vt:lpstr>
      <vt:lpstr>Company background presentation</vt:lpstr>
      <vt:lpstr>1_Company background presentation</vt:lpstr>
      <vt:lpstr>2_Company background presentation</vt:lpstr>
      <vt:lpstr>3_Company background presentation</vt:lpstr>
      <vt:lpstr>5_Company background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Owner</cp:lastModifiedBy>
  <cp:revision>20</cp:revision>
  <dcterms:created xsi:type="dcterms:W3CDTF">2016-11-16T13:13:30Z</dcterms:created>
  <dcterms:modified xsi:type="dcterms:W3CDTF">2016-11-23T12:36:36Z</dcterms:modified>
</cp:coreProperties>
</file>